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lsx" ContentType="application/vnd.openxmlformats-officedocument.spreadsheetml.sheet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  <p:sldMasterId id="2147483687" r:id="rId3"/>
    <p:sldMasterId id="2147483700" r:id="rId4"/>
    <p:sldMasterId id="2147483716" r:id="rId5"/>
  </p:sldMasterIdLst>
  <p:notesMasterIdLst>
    <p:notesMasterId r:id="rId28"/>
  </p:notesMasterIdLst>
  <p:sldIdLst>
    <p:sldId id="257" r:id="rId6"/>
    <p:sldId id="278" r:id="rId7"/>
    <p:sldId id="282" r:id="rId8"/>
    <p:sldId id="279" r:id="rId9"/>
    <p:sldId id="261" r:id="rId10"/>
    <p:sldId id="262" r:id="rId11"/>
    <p:sldId id="280" r:id="rId12"/>
    <p:sldId id="264" r:id="rId13"/>
    <p:sldId id="283" r:id="rId14"/>
    <p:sldId id="265" r:id="rId15"/>
    <p:sldId id="284" r:id="rId16"/>
    <p:sldId id="267" r:id="rId17"/>
    <p:sldId id="274" r:id="rId18"/>
    <p:sldId id="268" r:id="rId19"/>
    <p:sldId id="269" r:id="rId20"/>
    <p:sldId id="271" r:id="rId21"/>
    <p:sldId id="272" r:id="rId22"/>
    <p:sldId id="273" r:id="rId23"/>
    <p:sldId id="281" r:id="rId24"/>
    <p:sldId id="275" r:id="rId25"/>
    <p:sldId id="276" r:id="rId26"/>
    <p:sldId id="277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43"/>
    <p:restoredTop sz="96327"/>
  </p:normalViewPr>
  <p:slideViewPr>
    <p:cSldViewPr snapToGrid="0">
      <p:cViewPr varScale="1">
        <p:scale>
          <a:sx n="186" d="100"/>
          <a:sy n="186" d="100"/>
        </p:scale>
        <p:origin x="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2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6F-C348-9982-31401E03827D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6F-C348-9982-31401E03827D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6F-C348-9982-31401E0382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3364496"/>
        <c:axId val="548939680"/>
      </c:barChart>
      <c:catAx>
        <c:axId val="55336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fr-FR"/>
          </a:p>
        </c:txPr>
        <c:crossAx val="548939680"/>
        <c:crosses val="autoZero"/>
        <c:auto val="1"/>
        <c:lblAlgn val="ctr"/>
        <c:lblOffset val="100"/>
        <c:noMultiLvlLbl val="0"/>
      </c:catAx>
      <c:valAx>
        <c:axId val="548939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5336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B0EC5-6B6C-1D4D-BBE4-330E1D61F404}" type="datetimeFigureOut">
              <a:rPr lang="fr-FR" smtClean="0"/>
              <a:t>25/01/2024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0D75B-B262-E34B-8427-CACFD8F0F2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90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3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sv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8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8.sv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7.png"/><Relationship Id="rId5" Type="http://schemas.openxmlformats.org/officeDocument/2006/relationships/image" Target="../media/image33.jpeg"/><Relationship Id="rId4" Type="http://schemas.openxmlformats.org/officeDocument/2006/relationships/image" Target="../media/image31.sv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D42D1C8-0392-A216-8557-8D24AD82BA1E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507" y="2596909"/>
            <a:ext cx="4797286" cy="1231106"/>
          </a:xfrm>
        </p:spPr>
        <p:txBody>
          <a:bodyPr anchor="b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B51E24-BB44-E314-865C-8C27A7628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507" y="4590569"/>
            <a:ext cx="4797286" cy="184666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AE248-2B9B-9B0F-366F-281BAFBD539F}"/>
              </a:ext>
            </a:extLst>
          </p:cNvPr>
          <p:cNvSpPr/>
          <p:nvPr userDrawn="1"/>
        </p:nvSpPr>
        <p:spPr>
          <a:xfrm>
            <a:off x="792507" y="4329423"/>
            <a:ext cx="432000" cy="4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669D2E8-1864-1A60-5D18-76A1858EA5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507" y="792956"/>
            <a:ext cx="2538068" cy="6768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7C86F0-29B0-AE6A-D467-24637E3B0A10}"/>
              </a:ext>
            </a:extLst>
          </p:cNvPr>
          <p:cNvSpPr>
            <a:spLocks noChangeAspect="1"/>
          </p:cNvSpPr>
          <p:nvPr userDrawn="1"/>
        </p:nvSpPr>
        <p:spPr>
          <a:xfrm>
            <a:off x="7248699" y="1578600"/>
            <a:ext cx="3704400" cy="37044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CAC3FD-2167-E51E-E6FC-0BBD6D0B70BC}"/>
              </a:ext>
            </a:extLst>
          </p:cNvPr>
          <p:cNvSpPr>
            <a:spLocks noChangeAspect="1"/>
          </p:cNvSpPr>
          <p:nvPr userDrawn="1"/>
        </p:nvSpPr>
        <p:spPr>
          <a:xfrm>
            <a:off x="6944957" y="1013661"/>
            <a:ext cx="1224000" cy="12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CA9BB8-306F-8383-903E-D964A8ECE790}"/>
              </a:ext>
            </a:extLst>
          </p:cNvPr>
          <p:cNvSpPr>
            <a:spLocks noChangeAspect="1"/>
          </p:cNvSpPr>
          <p:nvPr userDrawn="1"/>
        </p:nvSpPr>
        <p:spPr>
          <a:xfrm>
            <a:off x="10300800" y="731086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6550DE-5C04-FFC5-6411-2A8279A9ECEC}"/>
              </a:ext>
            </a:extLst>
          </p:cNvPr>
          <p:cNvSpPr>
            <a:spLocks noChangeAspect="1"/>
          </p:cNvSpPr>
          <p:nvPr userDrawn="1"/>
        </p:nvSpPr>
        <p:spPr>
          <a:xfrm>
            <a:off x="10491443" y="3828466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86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620C68E2-27FD-4598-0872-D4232096E8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24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65381" y="3685529"/>
            <a:ext cx="3877718" cy="1304973"/>
          </a:xfrm>
        </p:spPr>
        <p:txBody>
          <a:bodyPr anchor="t"/>
          <a:lstStyle>
            <a:lvl1pPr algn="l">
              <a:lnSpc>
                <a:spcPct val="80000"/>
              </a:lnSpc>
              <a:defRPr sz="5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0A62DF4D-6E12-9EF9-885B-F4BC021D9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2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A074DA2-4BEB-87ED-AB2D-9DF5C24F0734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848957" y="1013661"/>
            <a:ext cx="1224318" cy="1224318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5C2ED5E2-C421-BEDD-8ED1-559DC5F4B4B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204932" y="731086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DE2ACC1C-E4CE-A551-72C7-2C776035D8B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394200" y="3827223"/>
            <a:ext cx="915643" cy="915643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065381" y="2100418"/>
            <a:ext cx="1222047" cy="1222047"/>
          </a:xfrm>
          <a:solidFill>
            <a:schemeClr val="tx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9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76032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8E9C1B21-B9E8-B052-7B56-11714CE20F3E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2400"/>
            <a:ext cx="10194098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4138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8E9C1B21-B9E8-B052-7B56-11714CE20F3E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2400"/>
            <a:ext cx="10194098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2001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839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7009193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8A37D37A-2D5C-B066-2981-4528B8E3307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E5A76A-AA05-CE13-4D8A-FBDE45188FA3}"/>
              </a:ext>
            </a:extLst>
          </p:cNvPr>
          <p:cNvSpPr>
            <a:spLocks noChangeAspect="1"/>
          </p:cNvSpPr>
          <p:nvPr userDrawn="1"/>
        </p:nvSpPr>
        <p:spPr>
          <a:xfrm>
            <a:off x="8702840" y="0"/>
            <a:ext cx="3489159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A5838C5C-FEFE-7EA1-553F-11BCB51499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3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photo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8D8188F5-E050-97F4-D93B-E5419A46B6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02841" y="0"/>
            <a:ext cx="3489159" cy="68580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7009193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8A37D37A-2D5C-B066-2981-4528B8E3307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1297193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9ED3852-9EE0-AFE3-29C3-65FEC80C6C23}"/>
              </a:ext>
            </a:extLst>
          </p:cNvPr>
          <p:cNvSpPr>
            <a:spLocks noChangeAspect="1"/>
          </p:cNvSpPr>
          <p:nvPr userDrawn="1"/>
        </p:nvSpPr>
        <p:spPr>
          <a:xfrm>
            <a:off x="8702840" y="0"/>
            <a:ext cx="3489159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232" y="1803704"/>
            <a:ext cx="3344779" cy="4261816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33EFD393-2FE5-9A7B-B60C-8EFAA494FE06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869837" y="4515853"/>
            <a:ext cx="1666007" cy="1666007"/>
          </a:xfrm>
          <a:solidFill>
            <a:schemeClr val="accent2"/>
          </a:solidFill>
        </p:spPr>
        <p:txBody>
          <a:bodyPr lIns="288000" tIns="251999" rIns="288000" bIns="28800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CA45A322-B7E2-733C-8A9F-9B61DDE08263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95819" y="1803704"/>
            <a:ext cx="3119006" cy="3119006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15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</a:t>
            </a:r>
          </a:p>
          <a:p>
            <a:pPr lvl="0"/>
            <a:r>
              <a:rPr lang="fr-FR" dirty="0"/>
              <a:t>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</a:p>
          <a:p>
            <a:pPr lvl="0"/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CF4358A-28F5-8679-2DB6-8CFE0BD6C10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F92085-2D4D-6B74-145B-D651558541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429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1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04C856E7-E569-8EE2-034C-72F5E5FE56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02841" y="0"/>
            <a:ext cx="3489159" cy="68580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232" y="1803704"/>
            <a:ext cx="3344779" cy="4261816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33EFD393-2FE5-9A7B-B60C-8EFAA494FE06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869837" y="4515853"/>
            <a:ext cx="1666007" cy="1666007"/>
          </a:xfrm>
          <a:solidFill>
            <a:schemeClr val="accent2"/>
          </a:solidFill>
        </p:spPr>
        <p:txBody>
          <a:bodyPr lIns="288000" tIns="251999" rIns="288000" bIns="28800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CA45A322-B7E2-733C-8A9F-9B61DDE08263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95819" y="1803704"/>
            <a:ext cx="3119006" cy="3119006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15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</a:t>
            </a:r>
          </a:p>
          <a:p>
            <a:pPr lvl="0"/>
            <a:r>
              <a:rPr lang="fr-FR" dirty="0"/>
              <a:t>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</a:p>
          <a:p>
            <a:pPr lvl="0"/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CF4358A-28F5-8679-2DB6-8CFE0BD6C10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3015005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chapea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6DB408-F5B0-0936-4A1F-4EBE81526691}"/>
              </a:ext>
            </a:extLst>
          </p:cNvPr>
          <p:cNvSpPr>
            <a:spLocks noChangeAspect="1"/>
          </p:cNvSpPr>
          <p:nvPr userDrawn="1"/>
        </p:nvSpPr>
        <p:spPr>
          <a:xfrm>
            <a:off x="8702840" y="0"/>
            <a:ext cx="3489159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232" y="1803704"/>
            <a:ext cx="3344779" cy="4261816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726F107-69C6-F4EF-E7C5-10024999C92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893415" y="4562259"/>
            <a:ext cx="1627103" cy="1619602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CA45A322-B7E2-733C-8A9F-9B61DDE08263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95819" y="1803704"/>
            <a:ext cx="3119006" cy="2017475"/>
          </a:xfrm>
          <a:solidFill>
            <a:schemeClr val="bg1">
              <a:alpha val="54224"/>
            </a:schemeClr>
          </a:solidFill>
        </p:spPr>
        <p:txBody>
          <a:bodyPr lIns="0" tIns="0" rIns="0" bIns="0" anchor="t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150" spc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  <a:br>
              <a:rPr lang="fr-FR" dirty="0"/>
            </a:b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</a:t>
            </a:r>
          </a:p>
          <a:p>
            <a:pPr lvl="0"/>
            <a:r>
              <a:rPr lang="fr-FR" dirty="0"/>
              <a:t>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</a:p>
          <a:p>
            <a:pPr lvl="0"/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AAF62D32-BD3C-CA0F-8124-C806D6F027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22DCA53C-CB0A-1B35-8A98-C54FB594DA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12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chapeau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04C856E7-E569-8EE2-034C-72F5E5FE56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02841" y="0"/>
            <a:ext cx="3489159" cy="68580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7009192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232" y="1803704"/>
            <a:ext cx="3344779" cy="4261816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726F107-69C6-F4EF-E7C5-10024999C92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893415" y="4562259"/>
            <a:ext cx="1627103" cy="1619602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CA45A322-B7E2-733C-8A9F-9B61DDE08263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95819" y="1803704"/>
            <a:ext cx="3119006" cy="2017475"/>
          </a:xfrm>
          <a:solidFill>
            <a:schemeClr val="bg1">
              <a:alpha val="54224"/>
            </a:schemeClr>
          </a:solidFill>
        </p:spPr>
        <p:txBody>
          <a:bodyPr lIns="0" tIns="0" rIns="0" bIns="0" anchor="t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150" spc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  <a:br>
              <a:rPr lang="fr-FR" dirty="0"/>
            </a:b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</a:t>
            </a:r>
          </a:p>
          <a:p>
            <a:pPr lvl="0"/>
            <a:r>
              <a:rPr lang="fr-FR" dirty="0"/>
              <a:t>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</a:t>
            </a:r>
          </a:p>
          <a:p>
            <a:pPr lvl="0"/>
            <a:r>
              <a:rPr lang="fr-FR" dirty="0"/>
              <a:t>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</a:p>
          <a:p>
            <a:pPr lvl="0"/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AAF62D32-BD3C-CA0F-8124-C806D6F027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7009192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278127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1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620C68E2-27FD-4598-0872-D4232096E8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507" y="2596909"/>
            <a:ext cx="4797286" cy="1231106"/>
          </a:xfrm>
        </p:spPr>
        <p:txBody>
          <a:bodyPr anchor="b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B51E24-BB44-E314-865C-8C27A7628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507" y="4590569"/>
            <a:ext cx="4797286" cy="184666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AE248-2B9B-9B0F-366F-281BAFBD539F}"/>
              </a:ext>
            </a:extLst>
          </p:cNvPr>
          <p:cNvSpPr/>
          <p:nvPr userDrawn="1"/>
        </p:nvSpPr>
        <p:spPr>
          <a:xfrm>
            <a:off x="792507" y="4329423"/>
            <a:ext cx="432000" cy="4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669D2E8-1864-1A60-5D18-76A1858EA5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507" y="792956"/>
            <a:ext cx="2538068" cy="676818"/>
          </a:xfrm>
          <a:prstGeom prst="rect">
            <a:avLst/>
          </a:prstGeom>
        </p:spPr>
      </p:pic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0A62DF4D-6E12-9EF9-885B-F4BC021D9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A074DA2-4BEB-87ED-AB2D-9DF5C24F0734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6944957" y="1013661"/>
            <a:ext cx="1224318" cy="1224318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5C2ED5E2-C421-BEDD-8ED1-559DC5F4B4B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0300932" y="731086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DE2ACC1C-E4CE-A551-72C7-2C776035D8B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490200" y="3827223"/>
            <a:ext cx="915643" cy="915643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87125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0C82354-6DB0-A2AE-13A3-F6827E0BDDE2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75A82798-FF1B-C01B-14B8-43F370DF3D4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583297" y="1869497"/>
            <a:ext cx="3119006" cy="3119006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7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 err="1"/>
              <a:t>lorem</a:t>
            </a:r>
            <a:r>
              <a:rPr lang="fr-FR" dirty="0"/>
              <a:t> en des </a:t>
            </a:r>
            <a:r>
              <a:rPr lang="fr-FR" dirty="0" err="1"/>
              <a:t>umenos</a:t>
            </a:r>
            <a:r>
              <a:rPr lang="fr-FR" dirty="0"/>
              <a:t>,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ED37E41-3370-1CE5-8727-EC3A45F7A9E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1DB186CB-2802-E37B-8F0C-C2ED020B55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76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2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B540F3E2-2BFD-88EA-C6F6-70153113BED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75A82798-FF1B-C01B-14B8-43F370DF3D4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583297" y="1869497"/>
            <a:ext cx="3119006" cy="3119006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7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à mettre en exergue.</a:t>
            </a:r>
          </a:p>
          <a:p>
            <a:pPr lvl="0"/>
            <a:r>
              <a:rPr lang="fr-FR" dirty="0" err="1"/>
              <a:t>lorem</a:t>
            </a:r>
            <a:r>
              <a:rPr lang="fr-FR" dirty="0"/>
              <a:t> en des </a:t>
            </a:r>
            <a:r>
              <a:rPr lang="fr-FR" dirty="0" err="1"/>
              <a:t>umenos</a:t>
            </a:r>
            <a:r>
              <a:rPr lang="fr-FR" dirty="0"/>
              <a:t>,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ED37E41-3370-1CE5-8727-EC3A45F7A9E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2940355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8E0BFF-3C45-CAD1-004D-ACF91F4372D3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ED37E41-3370-1CE5-8727-EC3A45F7A9E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00C023-AB2E-6E5F-7845-BE5BE237D582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140416" y="420164"/>
            <a:ext cx="1627103" cy="1619602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B28BA2C8-3EDA-A930-1517-1B9424D7091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6805312" y="4010886"/>
            <a:ext cx="1666007" cy="1666007"/>
          </a:xfrm>
          <a:solidFill>
            <a:schemeClr val="accent2"/>
          </a:solidFill>
        </p:spPr>
        <p:txBody>
          <a:bodyPr lIns="288000" tIns="251999" rIns="288000" bIns="288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4B2123C7-981C-D6D0-E52B-520F7A0446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867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exergue 3 (éditab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B540F3E2-2BFD-88EA-C6F6-70153113BED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ED37E41-3370-1CE5-8727-EC3A45F7A9E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00C023-AB2E-6E5F-7845-BE5BE237D582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140416" y="420164"/>
            <a:ext cx="1627103" cy="1619602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B28BA2C8-3EDA-A930-1517-1B9424D7091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6805312" y="4010886"/>
            <a:ext cx="1666007" cy="1666007"/>
          </a:xfrm>
          <a:solidFill>
            <a:schemeClr val="accent2"/>
          </a:solidFill>
        </p:spPr>
        <p:txBody>
          <a:bodyPr lIns="288000" tIns="251999" rIns="288000" bIns="288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</p:spTree>
    <p:extLst>
      <p:ext uri="{BB962C8B-B14F-4D97-AF65-F5344CB8AC3E}">
        <p14:creationId xmlns:p14="http://schemas.microsoft.com/office/powerpoint/2010/main" val="3880772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FF5808D4-77E3-2D1A-0973-85CBFA437E1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CE3146-2083-2AAE-E97A-8AB06D2FD258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A3A0A3-A430-B858-716D-B5378E004DF2}"/>
              </a:ext>
            </a:extLst>
          </p:cNvPr>
          <p:cNvSpPr>
            <a:spLocks noChangeAspect="1"/>
          </p:cNvSpPr>
          <p:nvPr userDrawn="1"/>
        </p:nvSpPr>
        <p:spPr>
          <a:xfrm>
            <a:off x="7248699" y="1578600"/>
            <a:ext cx="3704400" cy="37044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58C6D0-B8FF-99DC-3552-DC2617BE0423}"/>
              </a:ext>
            </a:extLst>
          </p:cNvPr>
          <p:cNvSpPr>
            <a:spLocks noChangeAspect="1"/>
          </p:cNvSpPr>
          <p:nvPr userDrawn="1"/>
        </p:nvSpPr>
        <p:spPr>
          <a:xfrm>
            <a:off x="6944957" y="1013661"/>
            <a:ext cx="1224000" cy="12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D70419-EAF5-9C7C-6AB6-2E993D9D6D41}"/>
              </a:ext>
            </a:extLst>
          </p:cNvPr>
          <p:cNvSpPr>
            <a:spLocks noChangeAspect="1"/>
          </p:cNvSpPr>
          <p:nvPr userDrawn="1"/>
        </p:nvSpPr>
        <p:spPr>
          <a:xfrm>
            <a:off x="10300800" y="731086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ABA064-B4CA-6E39-A1F6-2823590A9A3B}"/>
              </a:ext>
            </a:extLst>
          </p:cNvPr>
          <p:cNvSpPr>
            <a:spLocks noChangeAspect="1"/>
          </p:cNvSpPr>
          <p:nvPr userDrawn="1"/>
        </p:nvSpPr>
        <p:spPr>
          <a:xfrm>
            <a:off x="10491443" y="3828466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Graphique 16">
            <a:extLst>
              <a:ext uri="{FF2B5EF4-FFF2-40B4-BE49-F238E27FC236}">
                <a16:creationId xmlns:a16="http://schemas.microsoft.com/office/drawing/2014/main" id="{F94122A3-D65B-67C1-C454-DB337A8FD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s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B540F3E2-2BFD-88EA-C6F6-70153113BED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" name="Espace réservé pour une image  12">
            <a:extLst>
              <a:ext uri="{FF2B5EF4-FFF2-40B4-BE49-F238E27FC236}">
                <a16:creationId xmlns:a16="http://schemas.microsoft.com/office/drawing/2014/main" id="{5C9A3236-04DF-1E38-7968-82DFA54F10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A936283-E249-2C84-05F8-E8D7A7066EB3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6944957" y="1013661"/>
            <a:ext cx="1224318" cy="1224318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CB824CC8-789E-2F2D-3930-17774266FF5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0300932" y="731086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60AE9A1B-5770-F6B8-FB04-477C746930D3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490200" y="3827223"/>
            <a:ext cx="915643" cy="915643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FF5808D4-77E3-2D1A-0973-85CBFA437E1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20343787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 &amp; exergu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008DEB5-8956-FC58-6F9E-2948F651FEF4}"/>
              </a:ext>
            </a:extLst>
          </p:cNvPr>
          <p:cNvSpPr/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E9C704-B566-FDAF-29AC-03B34FE98121}"/>
              </a:ext>
            </a:extLst>
          </p:cNvPr>
          <p:cNvSpPr>
            <a:spLocks noChangeAspect="1"/>
          </p:cNvSpPr>
          <p:nvPr userDrawn="1"/>
        </p:nvSpPr>
        <p:spPr>
          <a:xfrm>
            <a:off x="7248699" y="1578600"/>
            <a:ext cx="3704400" cy="37044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0ECD09E1-DF7A-829B-C946-D170FBE87A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B601E73-B2D9-E669-C360-F85ECC600F8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10309921" y="987460"/>
            <a:ext cx="1256310" cy="1250519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14E46374-9678-16BA-A853-DD9568F0F1B5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CB2D5CEE-6895-45A3-8B62-A3B48DE6DD3F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6944958" y="1013661"/>
            <a:ext cx="1224318" cy="1224318"/>
          </a:xfrm>
          <a:solidFill>
            <a:schemeClr val="accent3"/>
          </a:solidFill>
        </p:spPr>
        <p:txBody>
          <a:bodyPr lIns="288000" tIns="251999" rIns="288000" bIns="288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/>
              <a:t>Le chiffre à mettre en exergue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A7EBA4-1922-CE66-73AE-F556BA72DE6D}"/>
              </a:ext>
            </a:extLst>
          </p:cNvPr>
          <p:cNvSpPr>
            <a:spLocks noChangeAspect="1"/>
          </p:cNvSpPr>
          <p:nvPr userDrawn="1"/>
        </p:nvSpPr>
        <p:spPr>
          <a:xfrm>
            <a:off x="10491443" y="2961762"/>
            <a:ext cx="914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655BEA-684B-18D5-A9A4-27A9CAC42956}"/>
              </a:ext>
            </a:extLst>
          </p:cNvPr>
          <p:cNvSpPr>
            <a:spLocks noChangeAspect="1"/>
          </p:cNvSpPr>
          <p:nvPr userDrawn="1"/>
        </p:nvSpPr>
        <p:spPr>
          <a:xfrm>
            <a:off x="6703152" y="5460047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8297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 &amp; exergues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008DEB5-8956-FC58-6F9E-2948F651FEF4}"/>
              </a:ext>
            </a:extLst>
          </p:cNvPr>
          <p:cNvSpPr/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" name="Espace réservé pour une image  12">
            <a:extLst>
              <a:ext uri="{FF2B5EF4-FFF2-40B4-BE49-F238E27FC236}">
                <a16:creationId xmlns:a16="http://schemas.microsoft.com/office/drawing/2014/main" id="{5C9A3236-04DF-1E38-7968-82DFA54F10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CB824CC8-789E-2F2D-3930-17774266FF5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703152" y="5460179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B601E73-B2D9-E669-C360-F85ECC600F8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10309921" y="987460"/>
            <a:ext cx="1256310" cy="1250519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14E46374-9678-16BA-A853-DD9568F0F1B5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CB2D5CEE-6895-45A3-8B62-A3B48DE6DD3F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6944958" y="1013661"/>
            <a:ext cx="1224318" cy="1224318"/>
          </a:xfrm>
          <a:solidFill>
            <a:schemeClr val="accent3"/>
          </a:solidFill>
        </p:spPr>
        <p:txBody>
          <a:bodyPr lIns="288000" tIns="251999" rIns="288000" bIns="28800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--%</a:t>
            </a:r>
          </a:p>
          <a:p>
            <a:pPr lvl="1"/>
            <a:r>
              <a:rPr lang="fr-FR" dirty="0"/>
              <a:t>Le chiffre à mettre en exergue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15BB9-3934-ABBB-61D2-2A8560D53396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490200" y="2960519"/>
            <a:ext cx="915643" cy="915643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5565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 &amp; mots-clé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9AAEA3-0D9A-DFCE-EBE0-69FE95B9B7BE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9BF38260-B87C-87CE-DD39-BABA5E7452F4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5405581" y="2375109"/>
            <a:ext cx="1408823" cy="1408823"/>
          </a:xfrm>
          <a:solidFill>
            <a:schemeClr val="accent2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Coopérer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53ED38B2-B889-E14E-56C3-F254B06360B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9985026" y="3981324"/>
            <a:ext cx="1408823" cy="1408823"/>
          </a:xfrm>
          <a:solidFill>
            <a:schemeClr val="accent3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Oser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F5C7B5FD-A30C-8F56-74FA-31A82ECCEF3D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058717" y="4656697"/>
            <a:ext cx="1408823" cy="1408823"/>
          </a:xfrm>
          <a:solidFill>
            <a:schemeClr val="tx1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Innover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A23E0320-7D1D-1E5D-FB75-26028ACF9825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73B2709C-0F11-BE0A-E85B-5464A421F8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55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+ image &amp; mots-clés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A2F08728-82FB-2FF4-54AA-CFD37B18B37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4593974" cy="436273"/>
          </a:xfrm>
        </p:spPr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1803704"/>
            <a:ext cx="4593974" cy="4261816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9BF38260-B87C-87CE-DD39-BABA5E7452F4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5405581" y="2375109"/>
            <a:ext cx="1408823" cy="1408823"/>
          </a:xfrm>
          <a:solidFill>
            <a:schemeClr val="accent2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Coopérer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53ED38B2-B889-E14E-56C3-F254B06360B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9985026" y="3981324"/>
            <a:ext cx="1408823" cy="1408823"/>
          </a:xfrm>
          <a:solidFill>
            <a:schemeClr val="accent3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Oser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F5C7B5FD-A30C-8F56-74FA-31A82ECCEF3D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058717" y="4656697"/>
            <a:ext cx="1408823" cy="1408823"/>
          </a:xfrm>
          <a:solidFill>
            <a:schemeClr val="tx1"/>
          </a:solidFill>
        </p:spPr>
        <p:txBody>
          <a:bodyPr lIns="144000" tIns="108000" rIns="144000" bIns="108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100" spc="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Innover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A23E0320-7D1D-1E5D-FB75-26028ACF9825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4599763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399005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FB19AC2-D031-883B-E949-63D3D8AF674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5757" y="1928169"/>
            <a:ext cx="4797286" cy="1231106"/>
          </a:xfrm>
        </p:spPr>
        <p:txBody>
          <a:bodyPr anchor="b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B51E24-BB44-E314-865C-8C27A7628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5757" y="3929700"/>
            <a:ext cx="4797286" cy="184666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AE248-2B9B-9B0F-366F-281BAFBD539F}"/>
              </a:ext>
            </a:extLst>
          </p:cNvPr>
          <p:cNvSpPr/>
          <p:nvPr userDrawn="1"/>
        </p:nvSpPr>
        <p:spPr>
          <a:xfrm>
            <a:off x="6545757" y="3660683"/>
            <a:ext cx="432000" cy="4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669D2E8-1864-1A60-5D18-76A1858EA5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5757" y="5391296"/>
            <a:ext cx="2538068" cy="6768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AC91C6-0BB4-EA24-777B-AD54880DEF8A}"/>
              </a:ext>
            </a:extLst>
          </p:cNvPr>
          <p:cNvSpPr>
            <a:spLocks noChangeAspect="1"/>
          </p:cNvSpPr>
          <p:nvPr userDrawn="1"/>
        </p:nvSpPr>
        <p:spPr>
          <a:xfrm>
            <a:off x="1152699" y="1578600"/>
            <a:ext cx="3704400" cy="37044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1D969E-5551-016C-D5BE-68C51C34B4CD}"/>
              </a:ext>
            </a:extLst>
          </p:cNvPr>
          <p:cNvSpPr>
            <a:spLocks noChangeAspect="1"/>
          </p:cNvSpPr>
          <p:nvPr userDrawn="1"/>
        </p:nvSpPr>
        <p:spPr>
          <a:xfrm>
            <a:off x="848957" y="1013661"/>
            <a:ext cx="1224000" cy="12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BFC33C-9BE9-1A6F-B353-21E14F68DF8E}"/>
              </a:ext>
            </a:extLst>
          </p:cNvPr>
          <p:cNvSpPr>
            <a:spLocks noChangeAspect="1"/>
          </p:cNvSpPr>
          <p:nvPr userDrawn="1"/>
        </p:nvSpPr>
        <p:spPr>
          <a:xfrm>
            <a:off x="4204800" y="731086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AAB942-D914-C0F8-2452-0C395183358C}"/>
              </a:ext>
            </a:extLst>
          </p:cNvPr>
          <p:cNvSpPr>
            <a:spLocks noChangeAspect="1"/>
          </p:cNvSpPr>
          <p:nvPr userDrawn="1"/>
        </p:nvSpPr>
        <p:spPr>
          <a:xfrm>
            <a:off x="4395443" y="3828466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0489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(comparatif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10194099" cy="172355"/>
          </a:xfrm>
        </p:spPr>
        <p:txBody>
          <a:bodyPr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3C9C4CD-D7D3-A332-337C-EE057C4213A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456651" y="2805193"/>
            <a:ext cx="4738013" cy="3260327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92EFB60-6158-C2A9-FA50-7B3F1236F3FC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995819" y="2805193"/>
            <a:ext cx="4739532" cy="3260327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F19B3F1-F6FC-294F-3598-104D7ACB5C95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0140416" y="420164"/>
            <a:ext cx="1627103" cy="1619602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337F69D0-D9C1-2F3B-695B-7B78E3DB4DD2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10194098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4270623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(comparatif + illustrations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10194099" cy="1041824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3C9C4CD-D7D3-A332-337C-EE057C4213A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456651" y="3666146"/>
            <a:ext cx="2469736" cy="2399374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8C2BA21B-86E9-E0C6-EABF-D2F4E4691FB7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9100983" y="3666146"/>
            <a:ext cx="2093681" cy="2093681"/>
          </a:xfrm>
          <a:solidFill>
            <a:schemeClr val="accent3">
              <a:alpha val="50000"/>
            </a:schemeClr>
          </a:solidFill>
        </p:spPr>
        <p:txBody>
          <a:bodyPr lIns="360000" tIns="360000" rIns="360000" bIns="36000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ou le pourcentage à mettre en exergue.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92EFB60-6158-C2A9-FA50-7B3F1236F3FC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995819" y="3666146"/>
            <a:ext cx="2469736" cy="2399374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AD2793C-1761-AA7F-EF2C-CA3D9AFE7A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151" y="3666146"/>
            <a:ext cx="2095200" cy="20952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5263D129-9F05-2213-72F7-77E12AE5359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10194098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11106915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5F4FB-2281-C05A-723F-7226461F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8E9C1B21-B9E8-B052-7B56-11714CE20F3E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95819" y="751204"/>
            <a:ext cx="10194098" cy="369332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" name="Espace réservé du graphique 4">
            <a:extLst>
              <a:ext uri="{FF2B5EF4-FFF2-40B4-BE49-F238E27FC236}">
                <a16:creationId xmlns:a16="http://schemas.microsoft.com/office/drawing/2014/main" id="{9728CC4C-992C-1EE1-EEEE-BBB55FB743B7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3690938" y="1803703"/>
            <a:ext cx="7499350" cy="4261816"/>
          </a:xfrm>
        </p:spPr>
        <p:txBody>
          <a:bodyPr>
            <a:noAutofit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B9CC5FD-DA6A-4B7E-9EE7-D4D9C18FE9CE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995819" y="2149164"/>
            <a:ext cx="2093681" cy="769441"/>
          </a:xfrm>
          <a:noFill/>
        </p:spPr>
        <p:txBody>
          <a:bodyPr lIns="0" tIns="0" rIns="0" bIns="0" anchor="t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4000" spc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fr-FR" dirty="0"/>
              <a:t>XXX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5E93F817-923A-0997-C6EA-59F757F1308A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995819" y="3486645"/>
            <a:ext cx="2093681" cy="769441"/>
          </a:xfrm>
          <a:noFill/>
        </p:spPr>
        <p:txBody>
          <a:bodyPr lIns="0" tIns="0" rIns="0" bIns="0" anchor="t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4000" spc="0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fr-FR" dirty="0"/>
              <a:t>XXX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3AE382B6-D15A-F573-7BEC-4560F01E034B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995819" y="4933308"/>
            <a:ext cx="2093681" cy="769441"/>
          </a:xfrm>
          <a:noFill/>
        </p:spPr>
        <p:txBody>
          <a:bodyPr lIns="0" tIns="0" rIns="0" bIns="0" anchor="t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4000" spc="0" baseline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fr-FR" dirty="0"/>
              <a:t>XXX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89429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photo + exer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300E16-9269-17EC-1B39-7A8EBF44DA4D}"/>
              </a:ext>
            </a:extLst>
          </p:cNvPr>
          <p:cNvSpPr>
            <a:spLocks noChangeAspect="1"/>
          </p:cNvSpPr>
          <p:nvPr userDrawn="1"/>
        </p:nvSpPr>
        <p:spPr>
          <a:xfrm>
            <a:off x="6093600" y="0"/>
            <a:ext cx="6098400" cy="6858000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F91282F-C868-9E51-5308-DB92E33E43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4463" y="6187781"/>
            <a:ext cx="414000" cy="4140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792481"/>
            <a:ext cx="2793242" cy="5273040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75A82798-FF1B-C01B-14B8-43F370DF3D4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4699379" y="2032379"/>
            <a:ext cx="2793242" cy="2793242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ou le </a:t>
            </a:r>
            <a:r>
              <a:rPr lang="fr-FR" dirty="0" err="1"/>
              <a:t>pourçentage</a:t>
            </a:r>
            <a:r>
              <a:rPr lang="fr-FR" dirty="0"/>
              <a:t> à mettre en exergue</a:t>
            </a:r>
          </a:p>
          <a:p>
            <a:pPr lvl="0"/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adipissed</a:t>
            </a:r>
            <a:r>
              <a:rPr lang="fr-FR" dirty="0"/>
              <a:t> </a:t>
            </a:r>
            <a:r>
              <a:rPr lang="fr-FR" dirty="0" err="1"/>
              <a:t>lem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38429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photo + exergue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B540F3E2-2BFD-88EA-C6F6-70153113BED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7180CB-1587-D3B9-CBD5-1E049094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3" y="792481"/>
            <a:ext cx="2793242" cy="5273040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753A1-9045-C32E-0444-96029FDE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BEE0480-CD6F-1130-B3E3-2A19711F8367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11393849" y="6187167"/>
            <a:ext cx="414614" cy="414614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75A82798-FF1B-C01B-14B8-43F370DF3D4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4699379" y="2032379"/>
            <a:ext cx="2793242" cy="2793242"/>
          </a:xfrm>
          <a:solidFill>
            <a:schemeClr val="accent3"/>
          </a:solidFill>
        </p:spPr>
        <p:txBody>
          <a:bodyPr lIns="396000" tIns="396000" rIns="396000" bIns="396000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Texte ou le </a:t>
            </a:r>
            <a:r>
              <a:rPr lang="fr-FR" dirty="0" err="1"/>
              <a:t>pourçentage</a:t>
            </a:r>
            <a:r>
              <a:rPr lang="fr-FR" dirty="0"/>
              <a:t> à mettre en exergue</a:t>
            </a:r>
          </a:p>
          <a:p>
            <a:pPr lvl="0"/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adipissed</a:t>
            </a:r>
            <a:r>
              <a:rPr lang="fr-FR" dirty="0"/>
              <a:t> </a:t>
            </a:r>
            <a:r>
              <a:rPr lang="fr-FR" dirty="0" err="1"/>
              <a:t>lem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7138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(simple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66F06697-86B3-361F-E63B-C886F8378D8F}"/>
              </a:ext>
            </a:extLst>
          </p:cNvPr>
          <p:cNvGrpSpPr/>
          <p:nvPr userDrawn="1"/>
        </p:nvGrpSpPr>
        <p:grpSpPr>
          <a:xfrm>
            <a:off x="5258400" y="2557386"/>
            <a:ext cx="1677747" cy="1743228"/>
            <a:chOff x="5258400" y="2557386"/>
            <a:chExt cx="1677747" cy="1743228"/>
          </a:xfrm>
        </p:grpSpPr>
        <p:sp>
          <p:nvSpPr>
            <p:cNvPr id="9" name="Forme libre 8">
              <a:extLst>
                <a:ext uri="{FF2B5EF4-FFF2-40B4-BE49-F238E27FC236}">
                  <a16:creationId xmlns:a16="http://schemas.microsoft.com/office/drawing/2014/main" id="{73160062-54D8-EBF1-7C32-B7170B3ECEA8}"/>
                </a:ext>
              </a:extLst>
            </p:cNvPr>
            <p:cNvSpPr/>
            <p:nvPr/>
          </p:nvSpPr>
          <p:spPr>
            <a:xfrm>
              <a:off x="5258400" y="2557386"/>
              <a:ext cx="1677747" cy="1743228"/>
            </a:xfrm>
            <a:custGeom>
              <a:avLst/>
              <a:gdLst>
                <a:gd name="connsiteX0" fmla="*/ 0 w 1677747"/>
                <a:gd name="connsiteY0" fmla="*/ 0 h 1743228"/>
                <a:gd name="connsiteX1" fmla="*/ 1677748 w 1677747"/>
                <a:gd name="connsiteY1" fmla="*/ 0 h 1743228"/>
                <a:gd name="connsiteX2" fmla="*/ 1677748 w 1677747"/>
                <a:gd name="connsiteY2" fmla="*/ 1743228 h 1743228"/>
                <a:gd name="connsiteX3" fmla="*/ 0 w 1677747"/>
                <a:gd name="connsiteY3" fmla="*/ 1743228 h 174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7747" h="1743228">
                  <a:moveTo>
                    <a:pt x="0" y="0"/>
                  </a:moveTo>
                  <a:lnTo>
                    <a:pt x="1677748" y="0"/>
                  </a:lnTo>
                  <a:lnTo>
                    <a:pt x="1677748" y="1743228"/>
                  </a:lnTo>
                  <a:lnTo>
                    <a:pt x="0" y="1743228"/>
                  </a:lnTo>
                  <a:close/>
                </a:path>
              </a:pathLst>
            </a:custGeom>
            <a:solidFill>
              <a:schemeClr val="accent3"/>
            </a:solidFill>
            <a:ln w="6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2554D46F-C128-1813-0864-248FCAC4DD88}"/>
                </a:ext>
              </a:extLst>
            </p:cNvPr>
            <p:cNvSpPr/>
            <p:nvPr/>
          </p:nvSpPr>
          <p:spPr>
            <a:xfrm>
              <a:off x="5689620" y="3061267"/>
              <a:ext cx="814669" cy="786361"/>
            </a:xfrm>
            <a:custGeom>
              <a:avLst/>
              <a:gdLst>
                <a:gd name="connsiteX0" fmla="*/ 113379 w 814669"/>
                <a:gd name="connsiteY0" fmla="*/ 235399 h 786361"/>
                <a:gd name="connsiteX1" fmla="*/ 226757 w 814669"/>
                <a:gd name="connsiteY1" fmla="*/ 117700 h 786361"/>
                <a:gd name="connsiteX2" fmla="*/ 113379 w 814669"/>
                <a:gd name="connsiteY2" fmla="*/ 0 h 786361"/>
                <a:gd name="connsiteX3" fmla="*/ 0 w 814669"/>
                <a:gd name="connsiteY3" fmla="*/ 117700 h 786361"/>
                <a:gd name="connsiteX4" fmla="*/ 113379 w 814669"/>
                <a:gd name="connsiteY4" fmla="*/ 235399 h 786361"/>
                <a:gd name="connsiteX5" fmla="*/ 658615 w 814669"/>
                <a:gd name="connsiteY5" fmla="*/ 572593 h 786361"/>
                <a:gd name="connsiteX6" fmla="*/ 378353 w 814669"/>
                <a:gd name="connsiteY6" fmla="*/ 650211 h 786361"/>
                <a:gd name="connsiteX7" fmla="*/ 124844 w 814669"/>
                <a:gd name="connsiteY7" fmla="*/ 573229 h 786361"/>
                <a:gd name="connsiteX8" fmla="*/ 32485 w 814669"/>
                <a:gd name="connsiteY8" fmla="*/ 580864 h 786361"/>
                <a:gd name="connsiteX9" fmla="*/ 40128 w 814669"/>
                <a:gd name="connsiteY9" fmla="*/ 676932 h 786361"/>
                <a:gd name="connsiteX10" fmla="*/ 378353 w 814669"/>
                <a:gd name="connsiteY10" fmla="*/ 786361 h 786361"/>
                <a:gd name="connsiteX11" fmla="*/ 740145 w 814669"/>
                <a:gd name="connsiteY11" fmla="*/ 679477 h 786361"/>
                <a:gd name="connsiteX12" fmla="*/ 750337 w 814669"/>
                <a:gd name="connsiteY12" fmla="*/ 584681 h 786361"/>
                <a:gd name="connsiteX13" fmla="*/ 658615 w 814669"/>
                <a:gd name="connsiteY13" fmla="*/ 572593 h 786361"/>
                <a:gd name="connsiteX14" fmla="*/ 701291 w 814669"/>
                <a:gd name="connsiteY14" fmla="*/ 0 h 786361"/>
                <a:gd name="connsiteX15" fmla="*/ 587912 w 814669"/>
                <a:gd name="connsiteY15" fmla="*/ 117700 h 786361"/>
                <a:gd name="connsiteX16" fmla="*/ 701291 w 814669"/>
                <a:gd name="connsiteY16" fmla="*/ 235399 h 786361"/>
                <a:gd name="connsiteX17" fmla="*/ 814670 w 814669"/>
                <a:gd name="connsiteY17" fmla="*/ 117700 h 786361"/>
                <a:gd name="connsiteX18" fmla="*/ 701291 w 814669"/>
                <a:gd name="connsiteY18" fmla="*/ 0 h 78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4669" h="786361">
                  <a:moveTo>
                    <a:pt x="113379" y="235399"/>
                  </a:moveTo>
                  <a:cubicBezTo>
                    <a:pt x="175801" y="235399"/>
                    <a:pt x="226757" y="182594"/>
                    <a:pt x="226757" y="117700"/>
                  </a:cubicBezTo>
                  <a:cubicBezTo>
                    <a:pt x="226757" y="52806"/>
                    <a:pt x="175801" y="0"/>
                    <a:pt x="113379" y="0"/>
                  </a:cubicBezTo>
                  <a:cubicBezTo>
                    <a:pt x="50957" y="0"/>
                    <a:pt x="0" y="52806"/>
                    <a:pt x="0" y="117700"/>
                  </a:cubicBezTo>
                  <a:cubicBezTo>
                    <a:pt x="0" y="182594"/>
                    <a:pt x="50957" y="235399"/>
                    <a:pt x="113379" y="235399"/>
                  </a:cubicBezTo>
                  <a:close/>
                  <a:moveTo>
                    <a:pt x="658615" y="572593"/>
                  </a:moveTo>
                  <a:cubicBezTo>
                    <a:pt x="654793" y="575774"/>
                    <a:pt x="560523" y="650211"/>
                    <a:pt x="378353" y="650211"/>
                  </a:cubicBezTo>
                  <a:cubicBezTo>
                    <a:pt x="217203" y="650211"/>
                    <a:pt x="128029" y="575774"/>
                    <a:pt x="124844" y="573229"/>
                  </a:cubicBezTo>
                  <a:cubicBezTo>
                    <a:pt x="97455" y="549053"/>
                    <a:pt x="56052" y="552234"/>
                    <a:pt x="32485" y="580864"/>
                  </a:cubicBezTo>
                  <a:cubicBezTo>
                    <a:pt x="8917" y="609494"/>
                    <a:pt x="12739" y="652120"/>
                    <a:pt x="40128" y="676932"/>
                  </a:cubicBezTo>
                  <a:cubicBezTo>
                    <a:pt x="45224" y="681386"/>
                    <a:pt x="166883" y="786361"/>
                    <a:pt x="378353" y="786361"/>
                  </a:cubicBezTo>
                  <a:cubicBezTo>
                    <a:pt x="609569" y="786361"/>
                    <a:pt x="735050" y="683295"/>
                    <a:pt x="740145" y="679477"/>
                  </a:cubicBezTo>
                  <a:cubicBezTo>
                    <a:pt x="768172" y="655937"/>
                    <a:pt x="772630" y="613947"/>
                    <a:pt x="750337" y="584681"/>
                  </a:cubicBezTo>
                  <a:cubicBezTo>
                    <a:pt x="728043" y="554779"/>
                    <a:pt x="687278" y="549690"/>
                    <a:pt x="658615" y="572593"/>
                  </a:cubicBezTo>
                  <a:close/>
                  <a:moveTo>
                    <a:pt x="701291" y="0"/>
                  </a:moveTo>
                  <a:cubicBezTo>
                    <a:pt x="638869" y="0"/>
                    <a:pt x="587912" y="52806"/>
                    <a:pt x="587912" y="117700"/>
                  </a:cubicBezTo>
                  <a:cubicBezTo>
                    <a:pt x="587912" y="182594"/>
                    <a:pt x="638869" y="235399"/>
                    <a:pt x="701291" y="235399"/>
                  </a:cubicBezTo>
                  <a:cubicBezTo>
                    <a:pt x="763713" y="235399"/>
                    <a:pt x="814670" y="182594"/>
                    <a:pt x="814670" y="117700"/>
                  </a:cubicBezTo>
                  <a:cubicBezTo>
                    <a:pt x="814670" y="52170"/>
                    <a:pt x="764350" y="0"/>
                    <a:pt x="701291" y="0"/>
                  </a:cubicBezTo>
                  <a:close/>
                </a:path>
              </a:pathLst>
            </a:custGeom>
            <a:solidFill>
              <a:srgbClr val="FFFFFF"/>
            </a:solidFill>
            <a:ln w="6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13" name="Graphique 12">
            <a:extLst>
              <a:ext uri="{FF2B5EF4-FFF2-40B4-BE49-F238E27FC236}">
                <a16:creationId xmlns:a16="http://schemas.microsoft.com/office/drawing/2014/main" id="{262C1707-1F9D-5CB0-F612-C8B6AE8366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150" y="789150"/>
            <a:ext cx="1836000" cy="1836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76BE3C9-9A1C-0A7E-6336-5569E846CD21}"/>
              </a:ext>
            </a:extLst>
          </p:cNvPr>
          <p:cNvSpPr/>
          <p:nvPr userDrawn="1"/>
        </p:nvSpPr>
        <p:spPr>
          <a:xfrm>
            <a:off x="5526132" y="4525872"/>
            <a:ext cx="11397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2200" b="0" i="1" spc="50" baseline="0" dirty="0">
                <a:latin typeface="Georgia" panose="02040502050405020303" pitchFamily="18" charset="0"/>
              </a:rPr>
              <a:t>MERCI !</a:t>
            </a: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B93D1671-3B0C-2BCF-34A1-7991BB70E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55049" y="5331096"/>
            <a:ext cx="274320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429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+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2DAE606-6E4D-C4D1-6EA1-80461DE1FC2E}"/>
              </a:ext>
            </a:extLst>
          </p:cNvPr>
          <p:cNvSpPr>
            <a:spLocks noChangeAspect="1"/>
          </p:cNvSpPr>
          <p:nvPr userDrawn="1"/>
        </p:nvSpPr>
        <p:spPr>
          <a:xfrm>
            <a:off x="4795236" y="1721895"/>
            <a:ext cx="2606774" cy="260677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D7CAB80-AD92-3383-A8FB-31ABD39007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24400" y="5331096"/>
            <a:ext cx="2743200" cy="73152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40EEE928-BFF4-8619-C145-8CABD516285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6400" y="719468"/>
            <a:ext cx="1836000" cy="1836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9CCF489-EB02-6756-2B45-976482451FD4}"/>
              </a:ext>
            </a:extLst>
          </p:cNvPr>
          <p:cNvSpPr/>
          <p:nvPr userDrawn="1"/>
        </p:nvSpPr>
        <p:spPr>
          <a:xfrm>
            <a:off x="6660402" y="3349898"/>
            <a:ext cx="1480157" cy="14798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fr-FR" sz="2200" b="0" i="1" spc="50" baseline="0" dirty="0">
                <a:solidFill>
                  <a:schemeClr val="tx1"/>
                </a:solidFill>
                <a:latin typeface="Georgia" panose="02040502050405020303" pitchFamily="18" charset="0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756821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+ photo (éditabl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2">
            <a:extLst>
              <a:ext uri="{FF2B5EF4-FFF2-40B4-BE49-F238E27FC236}">
                <a16:creationId xmlns:a16="http://schemas.microsoft.com/office/drawing/2014/main" id="{4238A49D-8A0F-96A5-2B95-A285BED567F2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5236" y="1721895"/>
            <a:ext cx="2605246" cy="26064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AB680C9A-3E53-FB9C-3AC0-A94E8E552BC3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3794280" y="719468"/>
            <a:ext cx="1848120" cy="1839600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31ADF351-5996-26CD-D0E0-5CA66B60E6B3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6660403" y="3349898"/>
            <a:ext cx="1480157" cy="1480157"/>
          </a:xfr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i="1" spc="50" baseline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MERCI !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276D18D-D397-0FC8-DD98-073DA51F9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24400" y="5331096"/>
            <a:ext cx="274320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333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+ 2 phot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09EFEC4-29E6-8C72-493F-F3317C60673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262C1707-1F9D-5CB0-F612-C8B6AE8366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150" y="789150"/>
            <a:ext cx="1836000" cy="1836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76BE3C9-9A1C-0A7E-6336-5569E846CD21}"/>
              </a:ext>
            </a:extLst>
          </p:cNvPr>
          <p:cNvSpPr/>
          <p:nvPr userDrawn="1"/>
        </p:nvSpPr>
        <p:spPr>
          <a:xfrm>
            <a:off x="5526132" y="5063034"/>
            <a:ext cx="1139736" cy="33855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2200" b="0" i="1" spc="50" baseline="0" dirty="0">
                <a:effectLst>
                  <a:outerShdw blurRad="190500" dist="63500" dir="2700000" algn="tl" rotWithShape="0">
                    <a:prstClr val="black"/>
                  </a:outerShdw>
                </a:effectLst>
                <a:latin typeface="Georgia" panose="02040502050405020303" pitchFamily="18" charset="0"/>
              </a:rPr>
              <a:t>MERCI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CBDC34-EB66-9613-CD9E-D30A4243E906}"/>
              </a:ext>
            </a:extLst>
          </p:cNvPr>
          <p:cNvSpPr>
            <a:spLocks noChangeAspect="1"/>
          </p:cNvSpPr>
          <p:nvPr userDrawn="1"/>
        </p:nvSpPr>
        <p:spPr>
          <a:xfrm>
            <a:off x="4588619" y="1918996"/>
            <a:ext cx="3020008" cy="3020008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2FE3830A-9A4A-9521-EB07-3CC8C7E868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55049" y="5331096"/>
            <a:ext cx="274320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208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+ 2 photos (éditabl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12">
            <a:extLst>
              <a:ext uri="{FF2B5EF4-FFF2-40B4-BE49-F238E27FC236}">
                <a16:creationId xmlns:a16="http://schemas.microsoft.com/office/drawing/2014/main" id="{E6F906B5-8A02-3BD0-1C4E-CC1E671DB6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BE3C9-9A1C-0A7E-6336-5569E846CD21}"/>
              </a:ext>
            </a:extLst>
          </p:cNvPr>
          <p:cNvSpPr/>
          <p:nvPr userDrawn="1"/>
        </p:nvSpPr>
        <p:spPr>
          <a:xfrm>
            <a:off x="5526132" y="4396476"/>
            <a:ext cx="11397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2200" b="0" i="1" spc="50" baseline="0" dirty="0">
                <a:latin typeface="Georgia" panose="02040502050405020303" pitchFamily="18" charset="0"/>
              </a:rPr>
              <a:t>MERCI !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3E084DF3-F260-5D68-1C10-F86E0FD7F3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24400" y="5331816"/>
            <a:ext cx="2743200" cy="73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lIns="396000" tIns="396000" rIns="396000" bIns="396000"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spc="0">
                <a:solidFill>
                  <a:schemeClr val="tx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" name="Espace réservé pour une image  12">
            <a:extLst>
              <a:ext uri="{FF2B5EF4-FFF2-40B4-BE49-F238E27FC236}">
                <a16:creationId xmlns:a16="http://schemas.microsoft.com/office/drawing/2014/main" id="{FBA8A168-B1E4-413A-785D-F04AC22BB0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65423" y="1996416"/>
            <a:ext cx="2061154" cy="2062066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4" name="Espace réservé du texte 13">
            <a:extLst>
              <a:ext uri="{FF2B5EF4-FFF2-40B4-BE49-F238E27FC236}">
                <a16:creationId xmlns:a16="http://schemas.microsoft.com/office/drawing/2014/main" id="{785D62FA-C181-AFB1-4903-AB1DBDF0E5B1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92150" y="785550"/>
            <a:ext cx="1848120" cy="1839600"/>
          </a:xfrm>
          <a:custGeom>
            <a:avLst/>
            <a:gdLst>
              <a:gd name="connsiteX0" fmla="*/ 750159 w 1627103"/>
              <a:gd name="connsiteY0" fmla="*/ 1533928 h 1619602"/>
              <a:gd name="connsiteX1" fmla="*/ 724491 w 1627103"/>
              <a:gd name="connsiteY1" fmla="*/ 1555347 h 1619602"/>
              <a:gd name="connsiteX2" fmla="*/ 772515 w 1627103"/>
              <a:gd name="connsiteY2" fmla="*/ 1559465 h 1619602"/>
              <a:gd name="connsiteX3" fmla="*/ 750159 w 1627103"/>
              <a:gd name="connsiteY3" fmla="*/ 1533928 h 1619602"/>
              <a:gd name="connsiteX4" fmla="*/ 857797 w 1627103"/>
              <a:gd name="connsiteY4" fmla="*/ 1515805 h 1619602"/>
              <a:gd name="connsiteX5" fmla="*/ 895885 w 1627103"/>
              <a:gd name="connsiteY5" fmla="*/ 1552051 h 1619602"/>
              <a:gd name="connsiteX6" fmla="*/ 899197 w 1627103"/>
              <a:gd name="connsiteY6" fmla="*/ 1616307 h 1619602"/>
              <a:gd name="connsiteX7" fmla="*/ 878498 w 1627103"/>
              <a:gd name="connsiteY7" fmla="*/ 1617131 h 1619602"/>
              <a:gd name="connsiteX8" fmla="*/ 875186 w 1627103"/>
              <a:gd name="connsiteY8" fmla="*/ 1557818 h 1619602"/>
              <a:gd name="connsiteX9" fmla="*/ 854485 w 1627103"/>
              <a:gd name="connsiteY9" fmla="*/ 1536399 h 1619602"/>
              <a:gd name="connsiteX10" fmla="*/ 834614 w 1627103"/>
              <a:gd name="connsiteY10" fmla="*/ 1557818 h 1619602"/>
              <a:gd name="connsiteX11" fmla="*/ 837926 w 1627103"/>
              <a:gd name="connsiteY11" fmla="*/ 1618778 h 1619602"/>
              <a:gd name="connsiteX12" fmla="*/ 816398 w 1627103"/>
              <a:gd name="connsiteY12" fmla="*/ 1619602 h 1619602"/>
              <a:gd name="connsiteX13" fmla="*/ 810602 w 1627103"/>
              <a:gd name="connsiteY13" fmla="*/ 1520747 h 1619602"/>
              <a:gd name="connsiteX14" fmla="*/ 831302 w 1627103"/>
              <a:gd name="connsiteY14" fmla="*/ 1519923 h 1619602"/>
              <a:gd name="connsiteX15" fmla="*/ 832130 w 1627103"/>
              <a:gd name="connsiteY15" fmla="*/ 1529809 h 1619602"/>
              <a:gd name="connsiteX16" fmla="*/ 857797 w 1627103"/>
              <a:gd name="connsiteY16" fmla="*/ 1515805 h 1619602"/>
              <a:gd name="connsiteX17" fmla="*/ 752643 w 1627103"/>
              <a:gd name="connsiteY17" fmla="*/ 1514981 h 1619602"/>
              <a:gd name="connsiteX18" fmla="*/ 784934 w 1627103"/>
              <a:gd name="connsiteY18" fmla="*/ 1530633 h 1619602"/>
              <a:gd name="connsiteX19" fmla="*/ 794043 w 1627103"/>
              <a:gd name="connsiteY19" fmla="*/ 1569351 h 1619602"/>
              <a:gd name="connsiteX20" fmla="*/ 793214 w 1627103"/>
              <a:gd name="connsiteY20" fmla="*/ 1575941 h 1619602"/>
              <a:gd name="connsiteX21" fmla="*/ 724491 w 1627103"/>
              <a:gd name="connsiteY21" fmla="*/ 1570175 h 1619602"/>
              <a:gd name="connsiteX22" fmla="*/ 746847 w 1627103"/>
              <a:gd name="connsiteY22" fmla="*/ 1599007 h 1619602"/>
              <a:gd name="connsiteX23" fmla="*/ 764235 w 1627103"/>
              <a:gd name="connsiteY23" fmla="*/ 1594888 h 1619602"/>
              <a:gd name="connsiteX24" fmla="*/ 774171 w 1627103"/>
              <a:gd name="connsiteY24" fmla="*/ 1585003 h 1619602"/>
              <a:gd name="connsiteX25" fmla="*/ 788246 w 1627103"/>
              <a:gd name="connsiteY25" fmla="*/ 1599007 h 1619602"/>
              <a:gd name="connsiteX26" fmla="*/ 745191 w 1627103"/>
              <a:gd name="connsiteY26" fmla="*/ 1618778 h 1619602"/>
              <a:gd name="connsiteX27" fmla="*/ 712900 w 1627103"/>
              <a:gd name="connsiteY27" fmla="*/ 1601478 h 1619602"/>
              <a:gd name="connsiteX28" fmla="*/ 702964 w 1627103"/>
              <a:gd name="connsiteY28" fmla="*/ 1562761 h 1619602"/>
              <a:gd name="connsiteX29" fmla="*/ 718695 w 1627103"/>
              <a:gd name="connsiteY29" fmla="*/ 1526513 h 1619602"/>
              <a:gd name="connsiteX30" fmla="*/ 752643 w 1627103"/>
              <a:gd name="connsiteY30" fmla="*/ 1514981 h 1619602"/>
              <a:gd name="connsiteX31" fmla="*/ 658252 w 1627103"/>
              <a:gd name="connsiteY31" fmla="*/ 1500977 h 1619602"/>
              <a:gd name="connsiteX32" fmla="*/ 692199 w 1627103"/>
              <a:gd name="connsiteY32" fmla="*/ 1537223 h 1619602"/>
              <a:gd name="connsiteX33" fmla="*/ 673984 w 1627103"/>
              <a:gd name="connsiteY33" fmla="*/ 1538870 h 1619602"/>
              <a:gd name="connsiteX34" fmla="*/ 654940 w 1627103"/>
              <a:gd name="connsiteY34" fmla="*/ 1518276 h 1619602"/>
              <a:gd name="connsiteX35" fmla="*/ 634240 w 1627103"/>
              <a:gd name="connsiteY35" fmla="*/ 1524042 h 1619602"/>
              <a:gd name="connsiteX36" fmla="*/ 637552 w 1627103"/>
              <a:gd name="connsiteY36" fmla="*/ 1532280 h 1619602"/>
              <a:gd name="connsiteX37" fmla="*/ 659908 w 1627103"/>
              <a:gd name="connsiteY37" fmla="*/ 1544637 h 1619602"/>
              <a:gd name="connsiteX38" fmla="*/ 681436 w 1627103"/>
              <a:gd name="connsiteY38" fmla="*/ 1561113 h 1619602"/>
              <a:gd name="connsiteX39" fmla="*/ 683920 w 1627103"/>
              <a:gd name="connsiteY39" fmla="*/ 1580883 h 1619602"/>
              <a:gd name="connsiteX40" fmla="*/ 669844 w 1627103"/>
              <a:gd name="connsiteY40" fmla="*/ 1599831 h 1619602"/>
              <a:gd name="connsiteX41" fmla="*/ 639208 w 1627103"/>
              <a:gd name="connsiteY41" fmla="*/ 1603126 h 1619602"/>
              <a:gd name="connsiteX42" fmla="*/ 611057 w 1627103"/>
              <a:gd name="connsiteY42" fmla="*/ 1586650 h 1619602"/>
              <a:gd name="connsiteX43" fmla="*/ 603605 w 1627103"/>
              <a:gd name="connsiteY43" fmla="*/ 1559465 h 1619602"/>
              <a:gd name="connsiteX44" fmla="*/ 623477 w 1627103"/>
              <a:gd name="connsiteY44" fmla="*/ 1558641 h 1619602"/>
              <a:gd name="connsiteX45" fmla="*/ 642520 w 1627103"/>
              <a:gd name="connsiteY45" fmla="*/ 1585826 h 1619602"/>
              <a:gd name="connsiteX46" fmla="*/ 665704 w 1627103"/>
              <a:gd name="connsiteY46" fmla="*/ 1577589 h 1619602"/>
              <a:gd name="connsiteX47" fmla="*/ 662392 w 1627103"/>
              <a:gd name="connsiteY47" fmla="*/ 1568527 h 1619602"/>
              <a:gd name="connsiteX48" fmla="*/ 642520 w 1627103"/>
              <a:gd name="connsiteY48" fmla="*/ 1556994 h 1619602"/>
              <a:gd name="connsiteX49" fmla="*/ 616024 w 1627103"/>
              <a:gd name="connsiteY49" fmla="*/ 1522395 h 1619602"/>
              <a:gd name="connsiteX50" fmla="*/ 630101 w 1627103"/>
              <a:gd name="connsiteY50" fmla="*/ 1504271 h 1619602"/>
              <a:gd name="connsiteX51" fmla="*/ 658252 w 1627103"/>
              <a:gd name="connsiteY51" fmla="*/ 1500977 h 1619602"/>
              <a:gd name="connsiteX52" fmla="*/ 996072 w 1627103"/>
              <a:gd name="connsiteY52" fmla="*/ 1496857 h 1619602"/>
              <a:gd name="connsiteX53" fmla="*/ 1020083 w 1627103"/>
              <a:gd name="connsiteY53" fmla="*/ 1592417 h 1619602"/>
              <a:gd name="connsiteX54" fmla="*/ 999384 w 1627103"/>
              <a:gd name="connsiteY54" fmla="*/ 1597359 h 1619602"/>
              <a:gd name="connsiteX55" fmla="*/ 975372 w 1627103"/>
              <a:gd name="connsiteY55" fmla="*/ 1501800 h 1619602"/>
              <a:gd name="connsiteX56" fmla="*/ 1058171 w 1627103"/>
              <a:gd name="connsiteY56" fmla="*/ 1493562 h 1619602"/>
              <a:gd name="connsiteX57" fmla="*/ 1043267 w 1627103"/>
              <a:gd name="connsiteY57" fmla="*/ 1524042 h 1619602"/>
              <a:gd name="connsiteX58" fmla="*/ 1088807 w 1627103"/>
              <a:gd name="connsiteY58" fmla="*/ 1507567 h 1619602"/>
              <a:gd name="connsiteX59" fmla="*/ 1058171 w 1627103"/>
              <a:gd name="connsiteY59" fmla="*/ 1493562 h 1619602"/>
              <a:gd name="connsiteX60" fmla="*/ 932317 w 1627103"/>
              <a:gd name="connsiteY60" fmla="*/ 1485324 h 1619602"/>
              <a:gd name="connsiteX61" fmla="*/ 936457 w 1627103"/>
              <a:gd name="connsiteY61" fmla="*/ 1509214 h 1619602"/>
              <a:gd name="connsiteX62" fmla="*/ 961297 w 1627103"/>
              <a:gd name="connsiteY62" fmla="*/ 1505095 h 1619602"/>
              <a:gd name="connsiteX63" fmla="*/ 964609 w 1627103"/>
              <a:gd name="connsiteY63" fmla="*/ 1523219 h 1619602"/>
              <a:gd name="connsiteX64" fmla="*/ 940596 w 1627103"/>
              <a:gd name="connsiteY64" fmla="*/ 1527337 h 1619602"/>
              <a:gd name="connsiteX65" fmla="*/ 948049 w 1627103"/>
              <a:gd name="connsiteY65" fmla="*/ 1571822 h 1619602"/>
              <a:gd name="connsiteX66" fmla="*/ 962953 w 1627103"/>
              <a:gd name="connsiteY66" fmla="*/ 1584179 h 1619602"/>
              <a:gd name="connsiteX67" fmla="*/ 971233 w 1627103"/>
              <a:gd name="connsiteY67" fmla="*/ 1582532 h 1619602"/>
              <a:gd name="connsiteX68" fmla="*/ 974544 w 1627103"/>
              <a:gd name="connsiteY68" fmla="*/ 1603126 h 1619602"/>
              <a:gd name="connsiteX69" fmla="*/ 965436 w 1627103"/>
              <a:gd name="connsiteY69" fmla="*/ 1604774 h 1619602"/>
              <a:gd name="connsiteX70" fmla="*/ 928177 w 1627103"/>
              <a:gd name="connsiteY70" fmla="*/ 1577589 h 1619602"/>
              <a:gd name="connsiteX71" fmla="*/ 919897 w 1627103"/>
              <a:gd name="connsiteY71" fmla="*/ 1530633 h 1619602"/>
              <a:gd name="connsiteX72" fmla="*/ 904993 w 1627103"/>
              <a:gd name="connsiteY72" fmla="*/ 1533104 h 1619602"/>
              <a:gd name="connsiteX73" fmla="*/ 901681 w 1627103"/>
              <a:gd name="connsiteY73" fmla="*/ 1514981 h 1619602"/>
              <a:gd name="connsiteX74" fmla="*/ 916585 w 1627103"/>
              <a:gd name="connsiteY74" fmla="*/ 1512509 h 1619602"/>
              <a:gd name="connsiteX75" fmla="*/ 912445 w 1627103"/>
              <a:gd name="connsiteY75" fmla="*/ 1488620 h 1619602"/>
              <a:gd name="connsiteX76" fmla="*/ 1051547 w 1627103"/>
              <a:gd name="connsiteY76" fmla="*/ 1476263 h 1619602"/>
              <a:gd name="connsiteX77" fmla="*/ 1087151 w 1627103"/>
              <a:gd name="connsiteY77" fmla="*/ 1478734 h 1619602"/>
              <a:gd name="connsiteX78" fmla="*/ 1111991 w 1627103"/>
              <a:gd name="connsiteY78" fmla="*/ 1510038 h 1619602"/>
              <a:gd name="connsiteX79" fmla="*/ 1114474 w 1627103"/>
              <a:gd name="connsiteY79" fmla="*/ 1515805 h 1619602"/>
              <a:gd name="connsiteX80" fmla="*/ 1049063 w 1627103"/>
              <a:gd name="connsiteY80" fmla="*/ 1538870 h 1619602"/>
              <a:gd name="connsiteX81" fmla="*/ 1081355 w 1627103"/>
              <a:gd name="connsiteY81" fmla="*/ 1556170 h 1619602"/>
              <a:gd name="connsiteX82" fmla="*/ 1095431 w 1627103"/>
              <a:gd name="connsiteY82" fmla="*/ 1544637 h 1619602"/>
              <a:gd name="connsiteX83" fmla="*/ 1099571 w 1627103"/>
              <a:gd name="connsiteY83" fmla="*/ 1531456 h 1619602"/>
              <a:gd name="connsiteX84" fmla="*/ 1118615 w 1627103"/>
              <a:gd name="connsiteY84" fmla="*/ 1538047 h 1619602"/>
              <a:gd name="connsiteX85" fmla="*/ 1087979 w 1627103"/>
              <a:gd name="connsiteY85" fmla="*/ 1573469 h 1619602"/>
              <a:gd name="connsiteX86" fmla="*/ 1051547 w 1627103"/>
              <a:gd name="connsiteY86" fmla="*/ 1571822 h 1619602"/>
              <a:gd name="connsiteX87" fmla="*/ 1026707 w 1627103"/>
              <a:gd name="connsiteY87" fmla="*/ 1540518 h 1619602"/>
              <a:gd name="connsiteX88" fmla="*/ 1025880 w 1627103"/>
              <a:gd name="connsiteY88" fmla="*/ 1500977 h 1619602"/>
              <a:gd name="connsiteX89" fmla="*/ 1051547 w 1627103"/>
              <a:gd name="connsiteY89" fmla="*/ 1476263 h 1619602"/>
              <a:gd name="connsiteX90" fmla="*/ 546473 w 1627103"/>
              <a:gd name="connsiteY90" fmla="*/ 1475439 h 1619602"/>
              <a:gd name="connsiteX91" fmla="*/ 574625 w 1627103"/>
              <a:gd name="connsiteY91" fmla="*/ 1476263 h 1619602"/>
              <a:gd name="connsiteX92" fmla="*/ 602777 w 1627103"/>
              <a:gd name="connsiteY92" fmla="*/ 1515805 h 1619602"/>
              <a:gd name="connsiteX93" fmla="*/ 583733 w 1627103"/>
              <a:gd name="connsiteY93" fmla="*/ 1514981 h 1619602"/>
              <a:gd name="connsiteX94" fmla="*/ 568001 w 1627103"/>
              <a:gd name="connsiteY94" fmla="*/ 1491914 h 1619602"/>
              <a:gd name="connsiteX95" fmla="*/ 548129 w 1627103"/>
              <a:gd name="connsiteY95" fmla="*/ 1496034 h 1619602"/>
              <a:gd name="connsiteX96" fmla="*/ 550614 w 1627103"/>
              <a:gd name="connsiteY96" fmla="*/ 1504271 h 1619602"/>
              <a:gd name="connsiteX97" fmla="*/ 571313 w 1627103"/>
              <a:gd name="connsiteY97" fmla="*/ 1519923 h 1619602"/>
              <a:gd name="connsiteX98" fmla="*/ 590357 w 1627103"/>
              <a:gd name="connsiteY98" fmla="*/ 1539694 h 1619602"/>
              <a:gd name="connsiteX99" fmla="*/ 590357 w 1627103"/>
              <a:gd name="connsiteY99" fmla="*/ 1559465 h 1619602"/>
              <a:gd name="connsiteX100" fmla="*/ 573797 w 1627103"/>
              <a:gd name="connsiteY100" fmla="*/ 1575941 h 1619602"/>
              <a:gd name="connsiteX101" fmla="*/ 543161 w 1627103"/>
              <a:gd name="connsiteY101" fmla="*/ 1575117 h 1619602"/>
              <a:gd name="connsiteX102" fmla="*/ 516666 w 1627103"/>
              <a:gd name="connsiteY102" fmla="*/ 1555347 h 1619602"/>
              <a:gd name="connsiteX103" fmla="*/ 513354 w 1627103"/>
              <a:gd name="connsiteY103" fmla="*/ 1527337 h 1619602"/>
              <a:gd name="connsiteX104" fmla="*/ 533225 w 1627103"/>
              <a:gd name="connsiteY104" fmla="*/ 1528985 h 1619602"/>
              <a:gd name="connsiteX105" fmla="*/ 548129 w 1627103"/>
              <a:gd name="connsiteY105" fmla="*/ 1557818 h 1619602"/>
              <a:gd name="connsiteX106" fmla="*/ 572141 w 1627103"/>
              <a:gd name="connsiteY106" fmla="*/ 1552875 h 1619602"/>
              <a:gd name="connsiteX107" fmla="*/ 570485 w 1627103"/>
              <a:gd name="connsiteY107" fmla="*/ 1543813 h 1619602"/>
              <a:gd name="connsiteX108" fmla="*/ 552270 w 1627103"/>
              <a:gd name="connsiteY108" fmla="*/ 1529809 h 1619602"/>
              <a:gd name="connsiteX109" fmla="*/ 530742 w 1627103"/>
              <a:gd name="connsiteY109" fmla="*/ 1491914 h 1619602"/>
              <a:gd name="connsiteX110" fmla="*/ 546473 w 1627103"/>
              <a:gd name="connsiteY110" fmla="*/ 1475439 h 1619602"/>
              <a:gd name="connsiteX111" fmla="*/ 986964 w 1627103"/>
              <a:gd name="connsiteY111" fmla="*/ 1460611 h 1619602"/>
              <a:gd name="connsiteX112" fmla="*/ 991932 w 1627103"/>
              <a:gd name="connsiteY112" fmla="*/ 1481206 h 1619602"/>
              <a:gd name="connsiteX113" fmla="*/ 970404 w 1627103"/>
              <a:gd name="connsiteY113" fmla="*/ 1486972 h 1619602"/>
              <a:gd name="connsiteX114" fmla="*/ 965436 w 1627103"/>
              <a:gd name="connsiteY114" fmla="*/ 1466377 h 1619602"/>
              <a:gd name="connsiteX115" fmla="*/ 464917 w 1627103"/>
              <a:gd name="connsiteY115" fmla="*/ 1457316 h 1619602"/>
              <a:gd name="connsiteX116" fmla="*/ 451255 w 1627103"/>
              <a:gd name="connsiteY116" fmla="*/ 1468849 h 1619602"/>
              <a:gd name="connsiteX117" fmla="*/ 494311 w 1627103"/>
              <a:gd name="connsiteY117" fmla="*/ 1490267 h 1619602"/>
              <a:gd name="connsiteX118" fmla="*/ 483546 w 1627103"/>
              <a:gd name="connsiteY118" fmla="*/ 1458139 h 1619602"/>
              <a:gd name="connsiteX119" fmla="*/ 464917 w 1627103"/>
              <a:gd name="connsiteY119" fmla="*/ 1457316 h 1619602"/>
              <a:gd name="connsiteX120" fmla="*/ 474025 w 1627103"/>
              <a:gd name="connsiteY120" fmla="*/ 1436824 h 1619602"/>
              <a:gd name="connsiteX121" fmla="*/ 491826 w 1627103"/>
              <a:gd name="connsiteY121" fmla="*/ 1441664 h 1619602"/>
              <a:gd name="connsiteX122" fmla="*/ 514182 w 1627103"/>
              <a:gd name="connsiteY122" fmla="*/ 1468849 h 1619602"/>
              <a:gd name="connsiteX123" fmla="*/ 507558 w 1627103"/>
              <a:gd name="connsiteY123" fmla="*/ 1508391 h 1619602"/>
              <a:gd name="connsiteX124" fmla="*/ 505074 w 1627103"/>
              <a:gd name="connsiteY124" fmla="*/ 1514157 h 1619602"/>
              <a:gd name="connsiteX125" fmla="*/ 442975 w 1627103"/>
              <a:gd name="connsiteY125" fmla="*/ 1482853 h 1619602"/>
              <a:gd name="connsiteX126" fmla="*/ 452911 w 1627103"/>
              <a:gd name="connsiteY126" fmla="*/ 1518276 h 1619602"/>
              <a:gd name="connsiteX127" fmla="*/ 471127 w 1627103"/>
              <a:gd name="connsiteY127" fmla="*/ 1520747 h 1619602"/>
              <a:gd name="connsiteX128" fmla="*/ 484375 w 1627103"/>
              <a:gd name="connsiteY128" fmla="*/ 1514981 h 1619602"/>
              <a:gd name="connsiteX129" fmla="*/ 492655 w 1627103"/>
              <a:gd name="connsiteY129" fmla="*/ 1533104 h 1619602"/>
              <a:gd name="connsiteX130" fmla="*/ 445459 w 1627103"/>
              <a:gd name="connsiteY130" fmla="*/ 1535576 h 1619602"/>
              <a:gd name="connsiteX131" fmla="*/ 421447 w 1627103"/>
              <a:gd name="connsiteY131" fmla="*/ 1507567 h 1619602"/>
              <a:gd name="connsiteX132" fmla="*/ 427243 w 1627103"/>
              <a:gd name="connsiteY132" fmla="*/ 1468025 h 1619602"/>
              <a:gd name="connsiteX133" fmla="*/ 456223 w 1627103"/>
              <a:gd name="connsiteY133" fmla="*/ 1440017 h 1619602"/>
              <a:gd name="connsiteX134" fmla="*/ 474025 w 1627103"/>
              <a:gd name="connsiteY134" fmla="*/ 1436824 h 1619602"/>
              <a:gd name="connsiteX135" fmla="*/ 1111162 w 1627103"/>
              <a:gd name="connsiteY135" fmla="*/ 1414479 h 1619602"/>
              <a:gd name="connsiteX136" fmla="*/ 1169950 w 1627103"/>
              <a:gd name="connsiteY136" fmla="*/ 1537223 h 1619602"/>
              <a:gd name="connsiteX137" fmla="*/ 1150078 w 1627103"/>
              <a:gd name="connsiteY137" fmla="*/ 1546284 h 1619602"/>
              <a:gd name="connsiteX138" fmla="*/ 1091291 w 1627103"/>
              <a:gd name="connsiteY138" fmla="*/ 1423540 h 1619602"/>
              <a:gd name="connsiteX139" fmla="*/ 1232049 w 1627103"/>
              <a:gd name="connsiteY139" fmla="*/ 1392237 h 1619602"/>
              <a:gd name="connsiteX140" fmla="*/ 1271792 w 1627103"/>
              <a:gd name="connsiteY140" fmla="*/ 1448254 h 1619602"/>
              <a:gd name="connsiteX141" fmla="*/ 1295805 w 1627103"/>
              <a:gd name="connsiteY141" fmla="*/ 1459787 h 1619602"/>
              <a:gd name="connsiteX142" fmla="*/ 1296632 w 1627103"/>
              <a:gd name="connsiteY142" fmla="*/ 1460611 h 1619602"/>
              <a:gd name="connsiteX143" fmla="*/ 1261857 w 1627103"/>
              <a:gd name="connsiteY143" fmla="*/ 1484500 h 1619602"/>
              <a:gd name="connsiteX144" fmla="*/ 1261029 w 1627103"/>
              <a:gd name="connsiteY144" fmla="*/ 1483677 h 1619602"/>
              <a:gd name="connsiteX145" fmla="*/ 1259373 w 1627103"/>
              <a:gd name="connsiteY145" fmla="*/ 1457315 h 1619602"/>
              <a:gd name="connsiteX146" fmla="*/ 1234533 w 1627103"/>
              <a:gd name="connsiteY146" fmla="*/ 1421069 h 1619602"/>
              <a:gd name="connsiteX147" fmla="*/ 1210521 w 1627103"/>
              <a:gd name="connsiteY147" fmla="*/ 1412007 h 1619602"/>
              <a:gd name="connsiteX148" fmla="*/ 1209693 w 1627103"/>
              <a:gd name="connsiteY148" fmla="*/ 1411183 h 1619602"/>
              <a:gd name="connsiteX149" fmla="*/ 1207209 w 1627103"/>
              <a:gd name="connsiteY149" fmla="*/ 1358461 h 1619602"/>
              <a:gd name="connsiteX150" fmla="*/ 1218801 w 1627103"/>
              <a:gd name="connsiteY150" fmla="*/ 1374113 h 1619602"/>
              <a:gd name="connsiteX151" fmla="*/ 1205553 w 1627103"/>
              <a:gd name="connsiteY151" fmla="*/ 1383175 h 1619602"/>
              <a:gd name="connsiteX152" fmla="*/ 1193961 w 1627103"/>
              <a:gd name="connsiteY152" fmla="*/ 1367523 h 1619602"/>
              <a:gd name="connsiteX153" fmla="*/ 1310501 w 1627103"/>
              <a:gd name="connsiteY153" fmla="*/ 1336116 h 1619602"/>
              <a:gd name="connsiteX154" fmla="*/ 1332236 w 1627103"/>
              <a:gd name="connsiteY154" fmla="*/ 1350223 h 1619602"/>
              <a:gd name="connsiteX155" fmla="*/ 1357076 w 1627103"/>
              <a:gd name="connsiteY155" fmla="*/ 1379056 h 1619602"/>
              <a:gd name="connsiteX156" fmla="*/ 1379431 w 1627103"/>
              <a:gd name="connsiteY156" fmla="*/ 1388118 h 1619602"/>
              <a:gd name="connsiteX157" fmla="*/ 1380259 w 1627103"/>
              <a:gd name="connsiteY157" fmla="*/ 1388941 h 1619602"/>
              <a:gd name="connsiteX158" fmla="*/ 1349623 w 1627103"/>
              <a:gd name="connsiteY158" fmla="*/ 1415303 h 1619602"/>
              <a:gd name="connsiteX159" fmla="*/ 1348796 w 1627103"/>
              <a:gd name="connsiteY159" fmla="*/ 1414479 h 1619602"/>
              <a:gd name="connsiteX160" fmla="*/ 1343828 w 1627103"/>
              <a:gd name="connsiteY160" fmla="*/ 1388941 h 1619602"/>
              <a:gd name="connsiteX161" fmla="*/ 1318988 w 1627103"/>
              <a:gd name="connsiteY161" fmla="*/ 1360109 h 1619602"/>
              <a:gd name="connsiteX162" fmla="*/ 1287525 w 1627103"/>
              <a:gd name="connsiteY162" fmla="*/ 1353519 h 1619602"/>
              <a:gd name="connsiteX163" fmla="*/ 1282557 w 1627103"/>
              <a:gd name="connsiteY163" fmla="*/ 1390589 h 1619602"/>
              <a:gd name="connsiteX164" fmla="*/ 1308224 w 1627103"/>
              <a:gd name="connsiteY164" fmla="*/ 1419422 h 1619602"/>
              <a:gd name="connsiteX165" fmla="*/ 1333064 w 1627103"/>
              <a:gd name="connsiteY165" fmla="*/ 1427660 h 1619602"/>
              <a:gd name="connsiteX166" fmla="*/ 1333892 w 1627103"/>
              <a:gd name="connsiteY166" fmla="*/ 1428483 h 1619602"/>
              <a:gd name="connsiteX167" fmla="*/ 1302428 w 1627103"/>
              <a:gd name="connsiteY167" fmla="*/ 1455668 h 1619602"/>
              <a:gd name="connsiteX168" fmla="*/ 1301600 w 1627103"/>
              <a:gd name="connsiteY168" fmla="*/ 1454845 h 1619602"/>
              <a:gd name="connsiteX169" fmla="*/ 1297461 w 1627103"/>
              <a:gd name="connsiteY169" fmla="*/ 1429307 h 1619602"/>
              <a:gd name="connsiteX170" fmla="*/ 1269309 w 1627103"/>
              <a:gd name="connsiteY170" fmla="*/ 1396355 h 1619602"/>
              <a:gd name="connsiteX171" fmla="*/ 1244469 w 1627103"/>
              <a:gd name="connsiteY171" fmla="*/ 1388118 h 1619602"/>
              <a:gd name="connsiteX172" fmla="*/ 1243641 w 1627103"/>
              <a:gd name="connsiteY172" fmla="*/ 1387294 h 1619602"/>
              <a:gd name="connsiteX173" fmla="*/ 1269309 w 1627103"/>
              <a:gd name="connsiteY173" fmla="*/ 1365051 h 1619602"/>
              <a:gd name="connsiteX174" fmla="*/ 1280072 w 1627103"/>
              <a:gd name="connsiteY174" fmla="*/ 1385646 h 1619602"/>
              <a:gd name="connsiteX175" fmla="*/ 1290008 w 1627103"/>
              <a:gd name="connsiteY175" fmla="*/ 1343633 h 1619602"/>
              <a:gd name="connsiteX176" fmla="*/ 1310501 w 1627103"/>
              <a:gd name="connsiteY176" fmla="*/ 1336116 h 1619602"/>
              <a:gd name="connsiteX177" fmla="*/ 1367322 w 1627103"/>
              <a:gd name="connsiteY177" fmla="*/ 1275774 h 1619602"/>
              <a:gd name="connsiteX178" fmla="*/ 1391023 w 1627103"/>
              <a:gd name="connsiteY178" fmla="*/ 1280201 h 1619602"/>
              <a:gd name="connsiteX179" fmla="*/ 1381915 w 1627103"/>
              <a:gd name="connsiteY179" fmla="*/ 1290087 h 1619602"/>
              <a:gd name="connsiteX180" fmla="*/ 1347140 w 1627103"/>
              <a:gd name="connsiteY180" fmla="*/ 1290911 h 1619602"/>
              <a:gd name="connsiteX181" fmla="*/ 1346311 w 1627103"/>
              <a:gd name="connsiteY181" fmla="*/ 1314801 h 1619602"/>
              <a:gd name="connsiteX182" fmla="*/ 1381087 w 1627103"/>
              <a:gd name="connsiteY182" fmla="*/ 1311506 h 1619602"/>
              <a:gd name="connsiteX183" fmla="*/ 1424143 w 1627103"/>
              <a:gd name="connsiteY183" fmla="*/ 1309857 h 1619602"/>
              <a:gd name="connsiteX184" fmla="*/ 1420831 w 1627103"/>
              <a:gd name="connsiteY184" fmla="*/ 1351871 h 1619602"/>
              <a:gd name="connsiteX185" fmla="*/ 1368668 w 1627103"/>
              <a:gd name="connsiteY185" fmla="*/ 1359285 h 1619602"/>
              <a:gd name="connsiteX186" fmla="*/ 1377775 w 1627103"/>
              <a:gd name="connsiteY186" fmla="*/ 1349399 h 1619602"/>
              <a:gd name="connsiteX187" fmla="*/ 1419175 w 1627103"/>
              <a:gd name="connsiteY187" fmla="*/ 1349399 h 1619602"/>
              <a:gd name="connsiteX188" fmla="*/ 1420003 w 1627103"/>
              <a:gd name="connsiteY188" fmla="*/ 1322214 h 1619602"/>
              <a:gd name="connsiteX189" fmla="*/ 1383571 w 1627103"/>
              <a:gd name="connsiteY189" fmla="*/ 1327157 h 1619602"/>
              <a:gd name="connsiteX190" fmla="*/ 1342172 w 1627103"/>
              <a:gd name="connsiteY190" fmla="*/ 1328805 h 1619602"/>
              <a:gd name="connsiteX191" fmla="*/ 1345484 w 1627103"/>
              <a:gd name="connsiteY191" fmla="*/ 1289263 h 1619602"/>
              <a:gd name="connsiteX192" fmla="*/ 1367322 w 1627103"/>
              <a:gd name="connsiteY192" fmla="*/ 1275774 h 1619602"/>
              <a:gd name="connsiteX193" fmla="*/ 1390195 w 1627103"/>
              <a:gd name="connsiteY193" fmla="*/ 1237365 h 1619602"/>
              <a:gd name="connsiteX194" fmla="*/ 1445670 w 1627103"/>
              <a:gd name="connsiteY194" fmla="*/ 1279378 h 1619602"/>
              <a:gd name="connsiteX195" fmla="*/ 1471338 w 1627103"/>
              <a:gd name="connsiteY195" fmla="*/ 1281849 h 1619602"/>
              <a:gd name="connsiteX196" fmla="*/ 1472166 w 1627103"/>
              <a:gd name="connsiteY196" fmla="*/ 1282673 h 1619602"/>
              <a:gd name="connsiteX197" fmla="*/ 1446499 w 1627103"/>
              <a:gd name="connsiteY197" fmla="*/ 1316448 h 1619602"/>
              <a:gd name="connsiteX198" fmla="*/ 1445670 w 1627103"/>
              <a:gd name="connsiteY198" fmla="*/ 1315624 h 1619602"/>
              <a:gd name="connsiteX199" fmla="*/ 1435734 w 1627103"/>
              <a:gd name="connsiteY199" fmla="*/ 1290911 h 1619602"/>
              <a:gd name="connsiteX200" fmla="*/ 1400959 w 1627103"/>
              <a:gd name="connsiteY200" fmla="*/ 1264550 h 1619602"/>
              <a:gd name="connsiteX201" fmla="*/ 1375291 w 1627103"/>
              <a:gd name="connsiteY201" fmla="*/ 1262902 h 1619602"/>
              <a:gd name="connsiteX202" fmla="*/ 1374463 w 1627103"/>
              <a:gd name="connsiteY202" fmla="*/ 1262078 h 1619602"/>
              <a:gd name="connsiteX203" fmla="*/ 214346 w 1627103"/>
              <a:gd name="connsiteY203" fmla="*/ 1227273 h 1619602"/>
              <a:gd name="connsiteX204" fmla="*/ 190438 w 1627103"/>
              <a:gd name="connsiteY204" fmla="*/ 1233246 h 1619602"/>
              <a:gd name="connsiteX205" fmla="*/ 222730 w 1627103"/>
              <a:gd name="connsiteY205" fmla="*/ 1276906 h 1619602"/>
              <a:gd name="connsiteX206" fmla="*/ 232666 w 1627103"/>
              <a:gd name="connsiteY206" fmla="*/ 1237365 h 1619602"/>
              <a:gd name="connsiteX207" fmla="*/ 214346 w 1627103"/>
              <a:gd name="connsiteY207" fmla="*/ 1227273 h 1619602"/>
              <a:gd name="connsiteX208" fmla="*/ 205446 w 1627103"/>
              <a:gd name="connsiteY208" fmla="*/ 1218932 h 1619602"/>
              <a:gd name="connsiteX209" fmla="*/ 235149 w 1627103"/>
              <a:gd name="connsiteY209" fmla="*/ 1236541 h 1619602"/>
              <a:gd name="connsiteX210" fmla="*/ 228525 w 1627103"/>
              <a:gd name="connsiteY210" fmla="*/ 1291735 h 1619602"/>
              <a:gd name="connsiteX211" fmla="*/ 187126 w 1627103"/>
              <a:gd name="connsiteY211" fmla="*/ 1235717 h 1619602"/>
              <a:gd name="connsiteX212" fmla="*/ 181330 w 1627103"/>
              <a:gd name="connsiteY212" fmla="*/ 1239012 h 1619602"/>
              <a:gd name="connsiteX213" fmla="*/ 164771 w 1627103"/>
              <a:gd name="connsiteY213" fmla="*/ 1291735 h 1619602"/>
              <a:gd name="connsiteX214" fmla="*/ 211966 w 1627103"/>
              <a:gd name="connsiteY214" fmla="*/ 1301620 h 1619602"/>
              <a:gd name="connsiteX215" fmla="*/ 213622 w 1627103"/>
              <a:gd name="connsiteY215" fmla="*/ 1303267 h 1619602"/>
              <a:gd name="connsiteX216" fmla="*/ 156491 w 1627103"/>
              <a:gd name="connsiteY216" fmla="*/ 1292558 h 1619602"/>
              <a:gd name="connsiteX217" fmla="*/ 168910 w 1627103"/>
              <a:gd name="connsiteY217" fmla="*/ 1229126 h 1619602"/>
              <a:gd name="connsiteX218" fmla="*/ 205446 w 1627103"/>
              <a:gd name="connsiteY218" fmla="*/ 1218932 h 1619602"/>
              <a:gd name="connsiteX219" fmla="*/ 1356247 w 1627103"/>
              <a:gd name="connsiteY219" fmla="*/ 1212651 h 1619602"/>
              <a:gd name="connsiteX220" fmla="*/ 1371979 w 1627103"/>
              <a:gd name="connsiteY220" fmla="*/ 1224184 h 1619602"/>
              <a:gd name="connsiteX221" fmla="*/ 1362871 w 1627103"/>
              <a:gd name="connsiteY221" fmla="*/ 1236541 h 1619602"/>
              <a:gd name="connsiteX222" fmla="*/ 1347140 w 1627103"/>
              <a:gd name="connsiteY222" fmla="*/ 1225008 h 1619602"/>
              <a:gd name="connsiteX223" fmla="*/ 1459747 w 1627103"/>
              <a:gd name="connsiteY223" fmla="*/ 1177228 h 1619602"/>
              <a:gd name="connsiteX224" fmla="*/ 1428283 w 1627103"/>
              <a:gd name="connsiteY224" fmla="*/ 1189585 h 1619602"/>
              <a:gd name="connsiteX225" fmla="*/ 1450638 w 1627103"/>
              <a:gd name="connsiteY225" fmla="*/ 1236541 h 1619602"/>
              <a:gd name="connsiteX226" fmla="*/ 1499490 w 1627103"/>
              <a:gd name="connsiteY226" fmla="*/ 1235717 h 1619602"/>
              <a:gd name="connsiteX227" fmla="*/ 1477962 w 1627103"/>
              <a:gd name="connsiteY227" fmla="*/ 1187937 h 1619602"/>
              <a:gd name="connsiteX228" fmla="*/ 154731 w 1627103"/>
              <a:gd name="connsiteY228" fmla="*/ 1139952 h 1619602"/>
              <a:gd name="connsiteX229" fmla="*/ 123371 w 1627103"/>
              <a:gd name="connsiteY229" fmla="*/ 1148395 h 1619602"/>
              <a:gd name="connsiteX230" fmla="*/ 100187 w 1627103"/>
              <a:gd name="connsiteY230" fmla="*/ 1191233 h 1619602"/>
              <a:gd name="connsiteX231" fmla="*/ 152350 w 1627103"/>
              <a:gd name="connsiteY231" fmla="*/ 1196175 h 1619602"/>
              <a:gd name="connsiteX232" fmla="*/ 170566 w 1627103"/>
              <a:gd name="connsiteY232" fmla="*/ 1186290 h 1619602"/>
              <a:gd name="connsiteX233" fmla="*/ 175534 w 1627103"/>
              <a:gd name="connsiteY233" fmla="*/ 1152514 h 1619602"/>
              <a:gd name="connsiteX234" fmla="*/ 154731 w 1627103"/>
              <a:gd name="connsiteY234" fmla="*/ 1139952 h 1619602"/>
              <a:gd name="connsiteX235" fmla="*/ 151419 w 1627103"/>
              <a:gd name="connsiteY235" fmla="*/ 1127183 h 1619602"/>
              <a:gd name="connsiteX236" fmla="*/ 177190 w 1627103"/>
              <a:gd name="connsiteY236" fmla="*/ 1145924 h 1619602"/>
              <a:gd name="connsiteX237" fmla="*/ 175534 w 1627103"/>
              <a:gd name="connsiteY237" fmla="*/ 1183819 h 1619602"/>
              <a:gd name="connsiteX238" fmla="*/ 217762 w 1627103"/>
              <a:gd name="connsiteY238" fmla="*/ 1160752 h 1619602"/>
              <a:gd name="connsiteX239" fmla="*/ 227698 w 1627103"/>
              <a:gd name="connsiteY239" fmla="*/ 1140981 h 1619602"/>
              <a:gd name="connsiteX240" fmla="*/ 246741 w 1627103"/>
              <a:gd name="connsiteY240" fmla="*/ 1164048 h 1619602"/>
              <a:gd name="connsiteX241" fmla="*/ 245914 w 1627103"/>
              <a:gd name="connsiteY241" fmla="*/ 1164871 h 1619602"/>
              <a:gd name="connsiteX242" fmla="*/ 223557 w 1627103"/>
              <a:gd name="connsiteY242" fmla="*/ 1173933 h 1619602"/>
              <a:gd name="connsiteX243" fmla="*/ 137447 w 1627103"/>
              <a:gd name="connsiteY243" fmla="*/ 1220889 h 1619602"/>
              <a:gd name="connsiteX244" fmla="*/ 124199 w 1627103"/>
              <a:gd name="connsiteY244" fmla="*/ 1243131 h 1619602"/>
              <a:gd name="connsiteX245" fmla="*/ 123371 w 1627103"/>
              <a:gd name="connsiteY245" fmla="*/ 1243955 h 1619602"/>
              <a:gd name="connsiteX246" fmla="*/ 108467 w 1627103"/>
              <a:gd name="connsiteY246" fmla="*/ 1217594 h 1619602"/>
              <a:gd name="connsiteX247" fmla="*/ 129167 w 1627103"/>
              <a:gd name="connsiteY247" fmla="*/ 1208532 h 1619602"/>
              <a:gd name="connsiteX248" fmla="*/ 134963 w 1627103"/>
              <a:gd name="connsiteY248" fmla="*/ 1205237 h 1619602"/>
              <a:gd name="connsiteX249" fmla="*/ 91908 w 1627103"/>
              <a:gd name="connsiteY249" fmla="*/ 1189585 h 1619602"/>
              <a:gd name="connsiteX250" fmla="*/ 115091 w 1627103"/>
              <a:gd name="connsiteY250" fmla="*/ 1134391 h 1619602"/>
              <a:gd name="connsiteX251" fmla="*/ 151419 w 1627103"/>
              <a:gd name="connsiteY251" fmla="*/ 1127183 h 1619602"/>
              <a:gd name="connsiteX252" fmla="*/ 1402615 w 1627103"/>
              <a:gd name="connsiteY252" fmla="*/ 1121210 h 1619602"/>
              <a:gd name="connsiteX253" fmla="*/ 1403443 w 1627103"/>
              <a:gd name="connsiteY253" fmla="*/ 1121210 h 1619602"/>
              <a:gd name="connsiteX254" fmla="*/ 1422487 w 1627103"/>
              <a:gd name="connsiteY254" fmla="*/ 1136039 h 1619602"/>
              <a:gd name="connsiteX255" fmla="*/ 1506114 w 1627103"/>
              <a:gd name="connsiteY255" fmla="*/ 1187113 h 1619602"/>
              <a:gd name="connsiteX256" fmla="*/ 1533437 w 1627103"/>
              <a:gd name="connsiteY256" fmla="*/ 1186290 h 1619602"/>
              <a:gd name="connsiteX257" fmla="*/ 1534266 w 1627103"/>
              <a:gd name="connsiteY257" fmla="*/ 1187113 h 1619602"/>
              <a:gd name="connsiteX258" fmla="*/ 1518533 w 1627103"/>
              <a:gd name="connsiteY258" fmla="*/ 1213475 h 1619602"/>
              <a:gd name="connsiteX259" fmla="*/ 1500317 w 1627103"/>
              <a:gd name="connsiteY259" fmla="*/ 1200294 h 1619602"/>
              <a:gd name="connsiteX260" fmla="*/ 1495350 w 1627103"/>
              <a:gd name="connsiteY260" fmla="*/ 1196999 h 1619602"/>
              <a:gd name="connsiteX261" fmla="*/ 1502802 w 1627103"/>
              <a:gd name="connsiteY261" fmla="*/ 1242307 h 1619602"/>
              <a:gd name="connsiteX262" fmla="*/ 1443187 w 1627103"/>
              <a:gd name="connsiteY262" fmla="*/ 1249721 h 1619602"/>
              <a:gd name="connsiteX263" fmla="*/ 1422487 w 1627103"/>
              <a:gd name="connsiteY263" fmla="*/ 1190409 h 1619602"/>
              <a:gd name="connsiteX264" fmla="*/ 1456435 w 1627103"/>
              <a:gd name="connsiteY264" fmla="*/ 1173109 h 1619602"/>
              <a:gd name="connsiteX265" fmla="*/ 1415035 w 1627103"/>
              <a:gd name="connsiteY265" fmla="*/ 1148395 h 1619602"/>
              <a:gd name="connsiteX266" fmla="*/ 1392679 w 1627103"/>
              <a:gd name="connsiteY266" fmla="*/ 1150044 h 1619602"/>
              <a:gd name="connsiteX267" fmla="*/ 1391851 w 1627103"/>
              <a:gd name="connsiteY267" fmla="*/ 1150044 h 1619602"/>
              <a:gd name="connsiteX268" fmla="*/ 1489865 w 1627103"/>
              <a:gd name="connsiteY268" fmla="*/ 1083110 h 1619602"/>
              <a:gd name="connsiteX269" fmla="*/ 1473822 w 1627103"/>
              <a:gd name="connsiteY269" fmla="*/ 1096497 h 1619602"/>
              <a:gd name="connsiteX270" fmla="*/ 1491210 w 1627103"/>
              <a:gd name="connsiteY270" fmla="*/ 1135215 h 1619602"/>
              <a:gd name="connsiteX271" fmla="*/ 1512738 w 1627103"/>
              <a:gd name="connsiteY271" fmla="*/ 1085788 h 1619602"/>
              <a:gd name="connsiteX272" fmla="*/ 1489865 w 1627103"/>
              <a:gd name="connsiteY272" fmla="*/ 1083110 h 1619602"/>
              <a:gd name="connsiteX273" fmla="*/ 1493280 w 1627103"/>
              <a:gd name="connsiteY273" fmla="*/ 1073534 h 1619602"/>
              <a:gd name="connsiteX274" fmla="*/ 1522674 w 1627103"/>
              <a:gd name="connsiteY274" fmla="*/ 1074255 h 1619602"/>
              <a:gd name="connsiteX275" fmla="*/ 1494522 w 1627103"/>
              <a:gd name="connsiteY275" fmla="*/ 1137687 h 1619602"/>
              <a:gd name="connsiteX276" fmla="*/ 1500317 w 1627103"/>
              <a:gd name="connsiteY276" fmla="*/ 1140981 h 1619602"/>
              <a:gd name="connsiteX277" fmla="*/ 1554965 w 1627103"/>
              <a:gd name="connsiteY277" fmla="*/ 1128625 h 1619602"/>
              <a:gd name="connsiteX278" fmla="*/ 1540061 w 1627103"/>
              <a:gd name="connsiteY278" fmla="*/ 1083317 h 1619602"/>
              <a:gd name="connsiteX279" fmla="*/ 1540889 w 1627103"/>
              <a:gd name="connsiteY279" fmla="*/ 1080845 h 1619602"/>
              <a:gd name="connsiteX280" fmla="*/ 1559933 w 1627103"/>
              <a:gd name="connsiteY280" fmla="*/ 1136039 h 1619602"/>
              <a:gd name="connsiteX281" fmla="*/ 1497834 w 1627103"/>
              <a:gd name="connsiteY281" fmla="*/ 1156634 h 1619602"/>
              <a:gd name="connsiteX282" fmla="*/ 1471338 w 1627103"/>
              <a:gd name="connsiteY282" fmla="*/ 1095674 h 1619602"/>
              <a:gd name="connsiteX283" fmla="*/ 1493280 w 1627103"/>
              <a:gd name="connsiteY283" fmla="*/ 1073534 h 1619602"/>
              <a:gd name="connsiteX284" fmla="*/ 138275 w 1627103"/>
              <a:gd name="connsiteY284" fmla="*/ 1070960 h 1619602"/>
              <a:gd name="connsiteX285" fmla="*/ 152350 w 1627103"/>
              <a:gd name="connsiteY285" fmla="*/ 1096497 h 1619602"/>
              <a:gd name="connsiteX286" fmla="*/ 88596 w 1627103"/>
              <a:gd name="connsiteY286" fmla="*/ 1123682 h 1619602"/>
              <a:gd name="connsiteX287" fmla="*/ 73692 w 1627103"/>
              <a:gd name="connsiteY287" fmla="*/ 1144277 h 1619602"/>
              <a:gd name="connsiteX288" fmla="*/ 72863 w 1627103"/>
              <a:gd name="connsiteY288" fmla="*/ 1145100 h 1619602"/>
              <a:gd name="connsiteX289" fmla="*/ 56304 w 1627103"/>
              <a:gd name="connsiteY289" fmla="*/ 1106382 h 1619602"/>
              <a:gd name="connsiteX290" fmla="*/ 57132 w 1627103"/>
              <a:gd name="connsiteY290" fmla="*/ 1105559 h 1619602"/>
              <a:gd name="connsiteX291" fmla="*/ 82799 w 1627103"/>
              <a:gd name="connsiteY291" fmla="*/ 1109678 h 1619602"/>
              <a:gd name="connsiteX292" fmla="*/ 123371 w 1627103"/>
              <a:gd name="connsiteY292" fmla="*/ 1092378 h 1619602"/>
              <a:gd name="connsiteX293" fmla="*/ 137447 w 1627103"/>
              <a:gd name="connsiteY293" fmla="*/ 1071783 h 1619602"/>
              <a:gd name="connsiteX294" fmla="*/ 184642 w 1627103"/>
              <a:gd name="connsiteY294" fmla="*/ 1066017 h 1619602"/>
              <a:gd name="connsiteX295" fmla="*/ 190438 w 1627103"/>
              <a:gd name="connsiteY295" fmla="*/ 1080021 h 1619602"/>
              <a:gd name="connsiteX296" fmla="*/ 172222 w 1627103"/>
              <a:gd name="connsiteY296" fmla="*/ 1087435 h 1619602"/>
              <a:gd name="connsiteX297" fmla="*/ 166427 w 1627103"/>
              <a:gd name="connsiteY297" fmla="*/ 1073431 h 1619602"/>
              <a:gd name="connsiteX298" fmla="*/ 96047 w 1627103"/>
              <a:gd name="connsiteY298" fmla="*/ 1010823 h 1619602"/>
              <a:gd name="connsiteX299" fmla="*/ 129167 w 1627103"/>
              <a:gd name="connsiteY299" fmla="*/ 1033065 h 1619602"/>
              <a:gd name="connsiteX300" fmla="*/ 114263 w 1627103"/>
              <a:gd name="connsiteY300" fmla="*/ 1076726 h 1619602"/>
              <a:gd name="connsiteX301" fmla="*/ 110123 w 1627103"/>
              <a:gd name="connsiteY301" fmla="*/ 1063546 h 1619602"/>
              <a:gd name="connsiteX302" fmla="*/ 126683 w 1627103"/>
              <a:gd name="connsiteY302" fmla="*/ 1033065 h 1619602"/>
              <a:gd name="connsiteX303" fmla="*/ 105983 w 1627103"/>
              <a:gd name="connsiteY303" fmla="*/ 1019885 h 1619602"/>
              <a:gd name="connsiteX304" fmla="*/ 91908 w 1627103"/>
              <a:gd name="connsiteY304" fmla="*/ 1051189 h 1619602"/>
              <a:gd name="connsiteX305" fmla="*/ 72863 w 1627103"/>
              <a:gd name="connsiteY305" fmla="*/ 1090731 h 1619602"/>
              <a:gd name="connsiteX306" fmla="*/ 37260 w 1627103"/>
              <a:gd name="connsiteY306" fmla="*/ 1067665 h 1619602"/>
              <a:gd name="connsiteX307" fmla="*/ 56304 w 1627103"/>
              <a:gd name="connsiteY307" fmla="*/ 1018237 h 1619602"/>
              <a:gd name="connsiteX308" fmla="*/ 60444 w 1627103"/>
              <a:gd name="connsiteY308" fmla="*/ 1031418 h 1619602"/>
              <a:gd name="connsiteX309" fmla="*/ 39744 w 1627103"/>
              <a:gd name="connsiteY309" fmla="*/ 1066840 h 1619602"/>
              <a:gd name="connsiteX310" fmla="*/ 62927 w 1627103"/>
              <a:gd name="connsiteY310" fmla="*/ 1080845 h 1619602"/>
              <a:gd name="connsiteX311" fmla="*/ 77004 w 1627103"/>
              <a:gd name="connsiteY311" fmla="*/ 1047070 h 1619602"/>
              <a:gd name="connsiteX312" fmla="*/ 96047 w 1627103"/>
              <a:gd name="connsiteY312" fmla="*/ 1010823 h 1619602"/>
              <a:gd name="connsiteX313" fmla="*/ 91908 w 1627103"/>
              <a:gd name="connsiteY313" fmla="*/ 896317 h 1619602"/>
              <a:gd name="connsiteX314" fmla="*/ 93564 w 1627103"/>
              <a:gd name="connsiteY314" fmla="*/ 896317 h 1619602"/>
              <a:gd name="connsiteX315" fmla="*/ 100187 w 1627103"/>
              <a:gd name="connsiteY315" fmla="*/ 930092 h 1619602"/>
              <a:gd name="connsiteX316" fmla="*/ 77004 w 1627103"/>
              <a:gd name="connsiteY316" fmla="*/ 928445 h 1619602"/>
              <a:gd name="connsiteX317" fmla="*/ 108467 w 1627103"/>
              <a:gd name="connsiteY317" fmla="*/ 958101 h 1619602"/>
              <a:gd name="connsiteX318" fmla="*/ 81972 w 1627103"/>
              <a:gd name="connsiteY318" fmla="*/ 991052 h 1619602"/>
              <a:gd name="connsiteX319" fmla="*/ 44712 w 1627103"/>
              <a:gd name="connsiteY319" fmla="*/ 997642 h 1619602"/>
              <a:gd name="connsiteX320" fmla="*/ 24840 w 1627103"/>
              <a:gd name="connsiteY320" fmla="*/ 1014119 h 1619602"/>
              <a:gd name="connsiteX321" fmla="*/ 23184 w 1627103"/>
              <a:gd name="connsiteY321" fmla="*/ 1014119 h 1619602"/>
              <a:gd name="connsiteX322" fmla="*/ 15732 w 1627103"/>
              <a:gd name="connsiteY322" fmla="*/ 974577 h 1619602"/>
              <a:gd name="connsiteX323" fmla="*/ 17388 w 1627103"/>
              <a:gd name="connsiteY323" fmla="*/ 974577 h 1619602"/>
              <a:gd name="connsiteX324" fmla="*/ 42228 w 1627103"/>
              <a:gd name="connsiteY324" fmla="*/ 982815 h 1619602"/>
              <a:gd name="connsiteX325" fmla="*/ 78660 w 1627103"/>
              <a:gd name="connsiteY325" fmla="*/ 976224 h 1619602"/>
              <a:gd name="connsiteX326" fmla="*/ 100187 w 1627103"/>
              <a:gd name="connsiteY326" fmla="*/ 952334 h 1619602"/>
              <a:gd name="connsiteX327" fmla="*/ 70380 w 1627103"/>
              <a:gd name="connsiteY327" fmla="*/ 929268 h 1619602"/>
              <a:gd name="connsiteX328" fmla="*/ 32292 w 1627103"/>
              <a:gd name="connsiteY328" fmla="*/ 936682 h 1619602"/>
              <a:gd name="connsiteX329" fmla="*/ 12421 w 1627103"/>
              <a:gd name="connsiteY329" fmla="*/ 953159 h 1619602"/>
              <a:gd name="connsiteX330" fmla="*/ 10765 w 1627103"/>
              <a:gd name="connsiteY330" fmla="*/ 953159 h 1619602"/>
              <a:gd name="connsiteX331" fmla="*/ 2485 w 1627103"/>
              <a:gd name="connsiteY331" fmla="*/ 912793 h 1619602"/>
              <a:gd name="connsiteX332" fmla="*/ 4141 w 1627103"/>
              <a:gd name="connsiteY332" fmla="*/ 912793 h 1619602"/>
              <a:gd name="connsiteX333" fmla="*/ 28980 w 1627103"/>
              <a:gd name="connsiteY333" fmla="*/ 921854 h 1619602"/>
              <a:gd name="connsiteX334" fmla="*/ 72036 w 1627103"/>
              <a:gd name="connsiteY334" fmla="*/ 913617 h 1619602"/>
              <a:gd name="connsiteX335" fmla="*/ 91908 w 1627103"/>
              <a:gd name="connsiteY335" fmla="*/ 896317 h 1619602"/>
              <a:gd name="connsiteX336" fmla="*/ 136619 w 1627103"/>
              <a:gd name="connsiteY336" fmla="*/ 863365 h 1619602"/>
              <a:gd name="connsiteX337" fmla="*/ 138275 w 1627103"/>
              <a:gd name="connsiteY337" fmla="*/ 879018 h 1619602"/>
              <a:gd name="connsiteX338" fmla="*/ 118403 w 1627103"/>
              <a:gd name="connsiteY338" fmla="*/ 880665 h 1619602"/>
              <a:gd name="connsiteX339" fmla="*/ 116747 w 1627103"/>
              <a:gd name="connsiteY339" fmla="*/ 865013 h 1619602"/>
              <a:gd name="connsiteX340" fmla="*/ 90252 w 1627103"/>
              <a:gd name="connsiteY340" fmla="*/ 854304 h 1619602"/>
              <a:gd name="connsiteX341" fmla="*/ 91079 w 1627103"/>
              <a:gd name="connsiteY341" fmla="*/ 854304 h 1619602"/>
              <a:gd name="connsiteX342" fmla="*/ 96047 w 1627103"/>
              <a:gd name="connsiteY342" fmla="*/ 882312 h 1619602"/>
              <a:gd name="connsiteX343" fmla="*/ 27324 w 1627103"/>
              <a:gd name="connsiteY343" fmla="*/ 888903 h 1619602"/>
              <a:gd name="connsiteX344" fmla="*/ 5797 w 1627103"/>
              <a:gd name="connsiteY344" fmla="*/ 904554 h 1619602"/>
              <a:gd name="connsiteX345" fmla="*/ 4141 w 1627103"/>
              <a:gd name="connsiteY345" fmla="*/ 905379 h 1619602"/>
              <a:gd name="connsiteX346" fmla="*/ 0 w 1627103"/>
              <a:gd name="connsiteY346" fmla="*/ 863365 h 1619602"/>
              <a:gd name="connsiteX347" fmla="*/ 1656 w 1627103"/>
              <a:gd name="connsiteY347" fmla="*/ 863365 h 1619602"/>
              <a:gd name="connsiteX348" fmla="*/ 25668 w 1627103"/>
              <a:gd name="connsiteY348" fmla="*/ 874898 h 1619602"/>
              <a:gd name="connsiteX349" fmla="*/ 70380 w 1627103"/>
              <a:gd name="connsiteY349" fmla="*/ 869955 h 1619602"/>
              <a:gd name="connsiteX350" fmla="*/ 90252 w 1627103"/>
              <a:gd name="connsiteY350" fmla="*/ 854304 h 1619602"/>
              <a:gd name="connsiteX351" fmla="*/ 1563245 w 1627103"/>
              <a:gd name="connsiteY351" fmla="*/ 743917 h 1619602"/>
              <a:gd name="connsiteX352" fmla="*/ 1540889 w 1627103"/>
              <a:gd name="connsiteY352" fmla="*/ 769453 h 1619602"/>
              <a:gd name="connsiteX353" fmla="*/ 1565729 w 1627103"/>
              <a:gd name="connsiteY353" fmla="*/ 791696 h 1619602"/>
              <a:gd name="connsiteX354" fmla="*/ 3312 w 1627103"/>
              <a:gd name="connsiteY354" fmla="*/ 734854 h 1619602"/>
              <a:gd name="connsiteX355" fmla="*/ 139103 w 1627103"/>
              <a:gd name="connsiteY355" fmla="*/ 746388 h 1619602"/>
              <a:gd name="connsiteX356" fmla="*/ 136619 w 1627103"/>
              <a:gd name="connsiteY356" fmla="*/ 767806 h 1619602"/>
              <a:gd name="connsiteX357" fmla="*/ 829 w 1627103"/>
              <a:gd name="connsiteY357" fmla="*/ 757097 h 1619602"/>
              <a:gd name="connsiteX358" fmla="*/ 1571525 w 1627103"/>
              <a:gd name="connsiteY358" fmla="*/ 721674 h 1619602"/>
              <a:gd name="connsiteX359" fmla="*/ 1578149 w 1627103"/>
              <a:gd name="connsiteY359" fmla="*/ 721674 h 1619602"/>
              <a:gd name="connsiteX360" fmla="*/ 1582289 w 1627103"/>
              <a:gd name="connsiteY360" fmla="*/ 790873 h 1619602"/>
              <a:gd name="connsiteX361" fmla="*/ 1607956 w 1627103"/>
              <a:gd name="connsiteY361" fmla="*/ 764511 h 1619602"/>
              <a:gd name="connsiteX362" fmla="*/ 1601332 w 1627103"/>
              <a:gd name="connsiteY362" fmla="*/ 748035 h 1619602"/>
              <a:gd name="connsiteX363" fmla="*/ 1589741 w 1627103"/>
              <a:gd name="connsiteY363" fmla="*/ 739797 h 1619602"/>
              <a:gd name="connsiteX364" fmla="*/ 1601332 w 1627103"/>
              <a:gd name="connsiteY364" fmla="*/ 724146 h 1619602"/>
              <a:gd name="connsiteX365" fmla="*/ 1627000 w 1627103"/>
              <a:gd name="connsiteY365" fmla="*/ 762863 h 1619602"/>
              <a:gd name="connsiteX366" fmla="*/ 1614580 w 1627103"/>
              <a:gd name="connsiteY366" fmla="*/ 797463 h 1619602"/>
              <a:gd name="connsiteX367" fmla="*/ 1577321 w 1627103"/>
              <a:gd name="connsiteY367" fmla="*/ 812291 h 1619602"/>
              <a:gd name="connsiteX368" fmla="*/ 1538405 w 1627103"/>
              <a:gd name="connsiteY368" fmla="*/ 801581 h 1619602"/>
              <a:gd name="connsiteX369" fmla="*/ 1521845 w 1627103"/>
              <a:gd name="connsiteY369" fmla="*/ 769453 h 1619602"/>
              <a:gd name="connsiteX370" fmla="*/ 1534266 w 1627103"/>
              <a:gd name="connsiteY370" fmla="*/ 736503 h 1619602"/>
              <a:gd name="connsiteX371" fmla="*/ 1571525 w 1627103"/>
              <a:gd name="connsiteY371" fmla="*/ 721674 h 1619602"/>
              <a:gd name="connsiteX372" fmla="*/ 74519 w 1627103"/>
              <a:gd name="connsiteY372" fmla="*/ 654123 h 1619602"/>
              <a:gd name="connsiteX373" fmla="*/ 65412 w 1627103"/>
              <a:gd name="connsiteY373" fmla="*/ 701903 h 1619602"/>
              <a:gd name="connsiteX374" fmla="*/ 93564 w 1627103"/>
              <a:gd name="connsiteY374" fmla="*/ 682133 h 1619602"/>
              <a:gd name="connsiteX375" fmla="*/ 74519 w 1627103"/>
              <a:gd name="connsiteY375" fmla="*/ 654123 h 1619602"/>
              <a:gd name="connsiteX376" fmla="*/ 70380 w 1627103"/>
              <a:gd name="connsiteY376" fmla="*/ 631057 h 1619602"/>
              <a:gd name="connsiteX377" fmla="*/ 105155 w 1627103"/>
              <a:gd name="connsiteY377" fmla="*/ 650828 h 1619602"/>
              <a:gd name="connsiteX378" fmla="*/ 113435 w 1627103"/>
              <a:gd name="connsiteY378" fmla="*/ 685427 h 1619602"/>
              <a:gd name="connsiteX379" fmla="*/ 93564 w 1627103"/>
              <a:gd name="connsiteY379" fmla="*/ 714260 h 1619602"/>
              <a:gd name="connsiteX380" fmla="*/ 53820 w 1627103"/>
              <a:gd name="connsiteY380" fmla="*/ 720026 h 1619602"/>
              <a:gd name="connsiteX381" fmla="*/ 47196 w 1627103"/>
              <a:gd name="connsiteY381" fmla="*/ 719203 h 1619602"/>
              <a:gd name="connsiteX382" fmla="*/ 59616 w 1627103"/>
              <a:gd name="connsiteY382" fmla="*/ 651652 h 1619602"/>
              <a:gd name="connsiteX383" fmla="*/ 28152 w 1627103"/>
              <a:gd name="connsiteY383" fmla="*/ 670599 h 1619602"/>
              <a:gd name="connsiteX384" fmla="*/ 30636 w 1627103"/>
              <a:gd name="connsiteY384" fmla="*/ 688723 h 1619602"/>
              <a:gd name="connsiteX385" fmla="*/ 39744 w 1627103"/>
              <a:gd name="connsiteY385" fmla="*/ 699432 h 1619602"/>
              <a:gd name="connsiteX386" fmla="*/ 26496 w 1627103"/>
              <a:gd name="connsiteY386" fmla="*/ 711789 h 1619602"/>
              <a:gd name="connsiteX387" fmla="*/ 10765 w 1627103"/>
              <a:gd name="connsiteY387" fmla="*/ 667304 h 1619602"/>
              <a:gd name="connsiteX388" fmla="*/ 30636 w 1627103"/>
              <a:gd name="connsiteY388" fmla="*/ 636824 h 1619602"/>
              <a:gd name="connsiteX389" fmla="*/ 70380 w 1627103"/>
              <a:gd name="connsiteY389" fmla="*/ 631057 h 1619602"/>
              <a:gd name="connsiteX390" fmla="*/ 1576493 w 1627103"/>
              <a:gd name="connsiteY390" fmla="*/ 624467 h 1619602"/>
              <a:gd name="connsiteX391" fmla="*/ 1600505 w 1627103"/>
              <a:gd name="connsiteY391" fmla="*/ 630234 h 1619602"/>
              <a:gd name="connsiteX392" fmla="*/ 1614580 w 1627103"/>
              <a:gd name="connsiteY392" fmla="*/ 657419 h 1619602"/>
              <a:gd name="connsiteX393" fmla="*/ 1610441 w 1627103"/>
              <a:gd name="connsiteY393" fmla="*/ 689547 h 1619602"/>
              <a:gd name="connsiteX394" fmla="*/ 1587257 w 1627103"/>
              <a:gd name="connsiteY394" fmla="*/ 706846 h 1619602"/>
              <a:gd name="connsiteX395" fmla="*/ 1578977 w 1627103"/>
              <a:gd name="connsiteY395" fmla="*/ 688723 h 1619602"/>
              <a:gd name="connsiteX396" fmla="*/ 1597193 w 1627103"/>
              <a:gd name="connsiteY396" fmla="*/ 661538 h 1619602"/>
              <a:gd name="connsiteX397" fmla="*/ 1580633 w 1627103"/>
              <a:gd name="connsiteY397" fmla="*/ 643414 h 1619602"/>
              <a:gd name="connsiteX398" fmla="*/ 1573181 w 1627103"/>
              <a:gd name="connsiteY398" fmla="*/ 650005 h 1619602"/>
              <a:gd name="connsiteX399" fmla="*/ 1569869 w 1627103"/>
              <a:gd name="connsiteY399" fmla="*/ 673070 h 1619602"/>
              <a:gd name="connsiteX400" fmla="*/ 1547513 w 1627103"/>
              <a:gd name="connsiteY400" fmla="*/ 710965 h 1619602"/>
              <a:gd name="connsiteX401" fmla="*/ 1525157 w 1627103"/>
              <a:gd name="connsiteY401" fmla="*/ 705198 h 1619602"/>
              <a:gd name="connsiteX402" fmla="*/ 1511909 w 1627103"/>
              <a:gd name="connsiteY402" fmla="*/ 680484 h 1619602"/>
              <a:gd name="connsiteX403" fmla="*/ 1532610 w 1627103"/>
              <a:gd name="connsiteY403" fmla="*/ 635177 h 1619602"/>
              <a:gd name="connsiteX404" fmla="*/ 1540889 w 1627103"/>
              <a:gd name="connsiteY404" fmla="*/ 651652 h 1619602"/>
              <a:gd name="connsiteX405" fmla="*/ 1528469 w 1627103"/>
              <a:gd name="connsiteY405" fmla="*/ 677190 h 1619602"/>
              <a:gd name="connsiteX406" fmla="*/ 1541717 w 1627103"/>
              <a:gd name="connsiteY406" fmla="*/ 692018 h 1619602"/>
              <a:gd name="connsiteX407" fmla="*/ 1548341 w 1627103"/>
              <a:gd name="connsiteY407" fmla="*/ 686251 h 1619602"/>
              <a:gd name="connsiteX408" fmla="*/ 1551653 w 1627103"/>
              <a:gd name="connsiteY408" fmla="*/ 660713 h 1619602"/>
              <a:gd name="connsiteX409" fmla="*/ 1559105 w 1627103"/>
              <a:gd name="connsiteY409" fmla="*/ 634353 h 1619602"/>
              <a:gd name="connsiteX410" fmla="*/ 1576493 w 1627103"/>
              <a:gd name="connsiteY410" fmla="*/ 624467 h 1619602"/>
              <a:gd name="connsiteX411" fmla="*/ 144070 w 1627103"/>
              <a:gd name="connsiteY411" fmla="*/ 610463 h 1619602"/>
              <a:gd name="connsiteX412" fmla="*/ 164771 w 1627103"/>
              <a:gd name="connsiteY412" fmla="*/ 616230 h 1619602"/>
              <a:gd name="connsiteX413" fmla="*/ 158974 w 1627103"/>
              <a:gd name="connsiteY413" fmla="*/ 637648 h 1619602"/>
              <a:gd name="connsiteX414" fmla="*/ 138275 w 1627103"/>
              <a:gd name="connsiteY414" fmla="*/ 631881 h 1619602"/>
              <a:gd name="connsiteX415" fmla="*/ 33120 w 1627103"/>
              <a:gd name="connsiteY415" fmla="*/ 579982 h 1619602"/>
              <a:gd name="connsiteX416" fmla="*/ 128339 w 1627103"/>
              <a:gd name="connsiteY416" fmla="*/ 606344 h 1619602"/>
              <a:gd name="connsiteX417" fmla="*/ 122543 w 1627103"/>
              <a:gd name="connsiteY417" fmla="*/ 627762 h 1619602"/>
              <a:gd name="connsiteX418" fmla="*/ 27324 w 1627103"/>
              <a:gd name="connsiteY418" fmla="*/ 600577 h 1619602"/>
              <a:gd name="connsiteX419" fmla="*/ 1547513 w 1627103"/>
              <a:gd name="connsiteY419" fmla="*/ 532203 h 1619602"/>
              <a:gd name="connsiteX420" fmla="*/ 1570697 w 1627103"/>
              <a:gd name="connsiteY420" fmla="*/ 536322 h 1619602"/>
              <a:gd name="connsiteX421" fmla="*/ 1588085 w 1627103"/>
              <a:gd name="connsiteY421" fmla="*/ 561036 h 1619602"/>
              <a:gd name="connsiteX422" fmla="*/ 1588085 w 1627103"/>
              <a:gd name="connsiteY422" fmla="*/ 593987 h 1619602"/>
              <a:gd name="connsiteX423" fmla="*/ 1567385 w 1627103"/>
              <a:gd name="connsiteY423" fmla="*/ 613758 h 1619602"/>
              <a:gd name="connsiteX424" fmla="*/ 1556621 w 1627103"/>
              <a:gd name="connsiteY424" fmla="*/ 596459 h 1619602"/>
              <a:gd name="connsiteX425" fmla="*/ 1570697 w 1627103"/>
              <a:gd name="connsiteY425" fmla="*/ 566802 h 1619602"/>
              <a:gd name="connsiteX426" fmla="*/ 1552481 w 1627103"/>
              <a:gd name="connsiteY426" fmla="*/ 551150 h 1619602"/>
              <a:gd name="connsiteX427" fmla="*/ 1545857 w 1627103"/>
              <a:gd name="connsiteY427" fmla="*/ 558564 h 1619602"/>
              <a:gd name="connsiteX428" fmla="*/ 1545857 w 1627103"/>
              <a:gd name="connsiteY428" fmla="*/ 581631 h 1619602"/>
              <a:gd name="connsiteX429" fmla="*/ 1528469 w 1627103"/>
              <a:gd name="connsiteY429" fmla="*/ 621996 h 1619602"/>
              <a:gd name="connsiteX430" fmla="*/ 1506114 w 1627103"/>
              <a:gd name="connsiteY430" fmla="*/ 618701 h 1619602"/>
              <a:gd name="connsiteX431" fmla="*/ 1489554 w 1627103"/>
              <a:gd name="connsiteY431" fmla="*/ 595635 h 1619602"/>
              <a:gd name="connsiteX432" fmla="*/ 1504458 w 1627103"/>
              <a:gd name="connsiteY432" fmla="*/ 548679 h 1619602"/>
              <a:gd name="connsiteX433" fmla="*/ 1515221 w 1627103"/>
              <a:gd name="connsiteY433" fmla="*/ 564331 h 1619602"/>
              <a:gd name="connsiteX434" fmla="*/ 1506114 w 1627103"/>
              <a:gd name="connsiteY434" fmla="*/ 590692 h 1619602"/>
              <a:gd name="connsiteX435" fmla="*/ 1521845 w 1627103"/>
              <a:gd name="connsiteY435" fmla="*/ 603873 h 1619602"/>
              <a:gd name="connsiteX436" fmla="*/ 1527642 w 1627103"/>
              <a:gd name="connsiteY436" fmla="*/ 597282 h 1619602"/>
              <a:gd name="connsiteX437" fmla="*/ 1527642 w 1627103"/>
              <a:gd name="connsiteY437" fmla="*/ 571745 h 1619602"/>
              <a:gd name="connsiteX438" fmla="*/ 1531781 w 1627103"/>
              <a:gd name="connsiteY438" fmla="*/ 544560 h 1619602"/>
              <a:gd name="connsiteX439" fmla="*/ 1547513 w 1627103"/>
              <a:gd name="connsiteY439" fmla="*/ 532203 h 1619602"/>
              <a:gd name="connsiteX440" fmla="*/ 59202 w 1627103"/>
              <a:gd name="connsiteY440" fmla="*/ 525304 h 1619602"/>
              <a:gd name="connsiteX441" fmla="*/ 85284 w 1627103"/>
              <a:gd name="connsiteY441" fmla="*/ 527261 h 1619602"/>
              <a:gd name="connsiteX442" fmla="*/ 129995 w 1627103"/>
              <a:gd name="connsiteY442" fmla="*/ 543736 h 1619602"/>
              <a:gd name="connsiteX443" fmla="*/ 134963 w 1627103"/>
              <a:gd name="connsiteY443" fmla="*/ 529732 h 1619602"/>
              <a:gd name="connsiteX444" fmla="*/ 152350 w 1627103"/>
              <a:gd name="connsiteY444" fmla="*/ 536322 h 1619602"/>
              <a:gd name="connsiteX445" fmla="*/ 147382 w 1627103"/>
              <a:gd name="connsiteY445" fmla="*/ 551150 h 1619602"/>
              <a:gd name="connsiteX446" fmla="*/ 170566 w 1627103"/>
              <a:gd name="connsiteY446" fmla="*/ 559388 h 1619602"/>
              <a:gd name="connsiteX447" fmla="*/ 163942 w 1627103"/>
              <a:gd name="connsiteY447" fmla="*/ 578335 h 1619602"/>
              <a:gd name="connsiteX448" fmla="*/ 140759 w 1627103"/>
              <a:gd name="connsiteY448" fmla="*/ 570097 h 1619602"/>
              <a:gd name="connsiteX449" fmla="*/ 132479 w 1627103"/>
              <a:gd name="connsiteY449" fmla="*/ 593163 h 1619602"/>
              <a:gd name="connsiteX450" fmla="*/ 115091 w 1627103"/>
              <a:gd name="connsiteY450" fmla="*/ 586573 h 1619602"/>
              <a:gd name="connsiteX451" fmla="*/ 123371 w 1627103"/>
              <a:gd name="connsiteY451" fmla="*/ 563507 h 1619602"/>
              <a:gd name="connsiteX452" fmla="*/ 80316 w 1627103"/>
              <a:gd name="connsiteY452" fmla="*/ 547855 h 1619602"/>
              <a:gd name="connsiteX453" fmla="*/ 62100 w 1627103"/>
              <a:gd name="connsiteY453" fmla="*/ 555269 h 1619602"/>
              <a:gd name="connsiteX454" fmla="*/ 58788 w 1627103"/>
              <a:gd name="connsiteY454" fmla="*/ 562683 h 1619602"/>
              <a:gd name="connsiteX455" fmla="*/ 39744 w 1627103"/>
              <a:gd name="connsiteY455" fmla="*/ 555269 h 1619602"/>
              <a:gd name="connsiteX456" fmla="*/ 43056 w 1627103"/>
              <a:gd name="connsiteY456" fmla="*/ 546207 h 1619602"/>
              <a:gd name="connsiteX457" fmla="*/ 59202 w 1627103"/>
              <a:gd name="connsiteY457" fmla="*/ 525304 h 1619602"/>
              <a:gd name="connsiteX458" fmla="*/ 1482930 w 1627103"/>
              <a:gd name="connsiteY458" fmla="*/ 468772 h 1619602"/>
              <a:gd name="connsiteX459" fmla="*/ 1472166 w 1627103"/>
              <a:gd name="connsiteY459" fmla="*/ 500899 h 1619602"/>
              <a:gd name="connsiteX460" fmla="*/ 1503629 w 1627103"/>
              <a:gd name="connsiteY460" fmla="*/ 512432 h 1619602"/>
              <a:gd name="connsiteX461" fmla="*/ 1509426 w 1627103"/>
              <a:gd name="connsiteY461" fmla="*/ 434996 h 1619602"/>
              <a:gd name="connsiteX462" fmla="*/ 1548341 w 1627103"/>
              <a:gd name="connsiteY462" fmla="*/ 462181 h 1619602"/>
              <a:gd name="connsiteX463" fmla="*/ 1549997 w 1627103"/>
              <a:gd name="connsiteY463" fmla="*/ 498427 h 1619602"/>
              <a:gd name="connsiteX464" fmla="*/ 1521018 w 1627103"/>
              <a:gd name="connsiteY464" fmla="*/ 526437 h 1619602"/>
              <a:gd name="connsiteX465" fmla="*/ 1481274 w 1627103"/>
              <a:gd name="connsiteY465" fmla="*/ 531379 h 1619602"/>
              <a:gd name="connsiteX466" fmla="*/ 1453950 w 1627103"/>
              <a:gd name="connsiteY466" fmla="*/ 508313 h 1619602"/>
              <a:gd name="connsiteX467" fmla="*/ 1453123 w 1627103"/>
              <a:gd name="connsiteY467" fmla="*/ 472891 h 1619602"/>
              <a:gd name="connsiteX468" fmla="*/ 1482102 w 1627103"/>
              <a:gd name="connsiteY468" fmla="*/ 444882 h 1619602"/>
              <a:gd name="connsiteX469" fmla="*/ 1487898 w 1627103"/>
              <a:gd name="connsiteY469" fmla="*/ 442410 h 1619602"/>
              <a:gd name="connsiteX470" fmla="*/ 1517706 w 1627103"/>
              <a:gd name="connsiteY470" fmla="*/ 505018 h 1619602"/>
              <a:gd name="connsiteX471" fmla="*/ 1531781 w 1627103"/>
              <a:gd name="connsiteY471" fmla="*/ 471243 h 1619602"/>
              <a:gd name="connsiteX472" fmla="*/ 1519362 w 1627103"/>
              <a:gd name="connsiteY472" fmla="*/ 458062 h 1619602"/>
              <a:gd name="connsiteX473" fmla="*/ 1506114 w 1627103"/>
              <a:gd name="connsiteY473" fmla="*/ 454767 h 1619602"/>
              <a:gd name="connsiteX474" fmla="*/ 103499 w 1627103"/>
              <a:gd name="connsiteY474" fmla="*/ 410282 h 1619602"/>
              <a:gd name="connsiteX475" fmla="*/ 192094 w 1627103"/>
              <a:gd name="connsiteY475" fmla="*/ 454767 h 1619602"/>
              <a:gd name="connsiteX476" fmla="*/ 182986 w 1627103"/>
              <a:gd name="connsiteY476" fmla="*/ 472891 h 1619602"/>
              <a:gd name="connsiteX477" fmla="*/ 174707 w 1627103"/>
              <a:gd name="connsiteY477" fmla="*/ 468772 h 1619602"/>
              <a:gd name="connsiteX478" fmla="*/ 173878 w 1627103"/>
              <a:gd name="connsiteY478" fmla="*/ 498427 h 1619602"/>
              <a:gd name="connsiteX479" fmla="*/ 125027 w 1627103"/>
              <a:gd name="connsiteY479" fmla="*/ 513256 h 1619602"/>
              <a:gd name="connsiteX480" fmla="*/ 67068 w 1627103"/>
              <a:gd name="connsiteY480" fmla="*/ 484423 h 1619602"/>
              <a:gd name="connsiteX481" fmla="*/ 75348 w 1627103"/>
              <a:gd name="connsiteY481" fmla="*/ 464652 h 1619602"/>
              <a:gd name="connsiteX482" fmla="*/ 128339 w 1627103"/>
              <a:gd name="connsiteY482" fmla="*/ 491013 h 1619602"/>
              <a:gd name="connsiteX483" fmla="*/ 157318 w 1627103"/>
              <a:gd name="connsiteY483" fmla="*/ 484423 h 1619602"/>
              <a:gd name="connsiteX484" fmla="*/ 148211 w 1627103"/>
              <a:gd name="connsiteY484" fmla="*/ 456415 h 1619602"/>
              <a:gd name="connsiteX485" fmla="*/ 93564 w 1627103"/>
              <a:gd name="connsiteY485" fmla="*/ 429230 h 1619602"/>
              <a:gd name="connsiteX486" fmla="*/ 206170 w 1627103"/>
              <a:gd name="connsiteY486" fmla="*/ 364151 h 1619602"/>
              <a:gd name="connsiteX487" fmla="*/ 178846 w 1627103"/>
              <a:gd name="connsiteY487" fmla="*/ 403692 h 1619602"/>
              <a:gd name="connsiteX488" fmla="*/ 211966 w 1627103"/>
              <a:gd name="connsiteY488" fmla="*/ 397102 h 1619602"/>
              <a:gd name="connsiteX489" fmla="*/ 206170 w 1627103"/>
              <a:gd name="connsiteY489" fmla="*/ 364151 h 1619602"/>
              <a:gd name="connsiteX490" fmla="*/ 1469682 w 1627103"/>
              <a:gd name="connsiteY490" fmla="*/ 332023 h 1619602"/>
              <a:gd name="connsiteX491" fmla="*/ 1481274 w 1627103"/>
              <a:gd name="connsiteY491" fmla="*/ 349322 h 1619602"/>
              <a:gd name="connsiteX492" fmla="*/ 1431595 w 1627103"/>
              <a:gd name="connsiteY492" fmla="*/ 381450 h 1619602"/>
              <a:gd name="connsiteX493" fmla="*/ 1422487 w 1627103"/>
              <a:gd name="connsiteY493" fmla="*/ 410282 h 1619602"/>
              <a:gd name="connsiteX494" fmla="*/ 1451467 w 1627103"/>
              <a:gd name="connsiteY494" fmla="*/ 416873 h 1619602"/>
              <a:gd name="connsiteX495" fmla="*/ 1502802 w 1627103"/>
              <a:gd name="connsiteY495" fmla="*/ 383097 h 1619602"/>
              <a:gd name="connsiteX496" fmla="*/ 1514394 w 1627103"/>
              <a:gd name="connsiteY496" fmla="*/ 401221 h 1619602"/>
              <a:gd name="connsiteX497" fmla="*/ 1431595 w 1627103"/>
              <a:gd name="connsiteY497" fmla="*/ 455591 h 1619602"/>
              <a:gd name="connsiteX498" fmla="*/ 1420003 w 1627103"/>
              <a:gd name="connsiteY498" fmla="*/ 438292 h 1619602"/>
              <a:gd name="connsiteX499" fmla="*/ 1428283 w 1627103"/>
              <a:gd name="connsiteY499" fmla="*/ 433349 h 1619602"/>
              <a:gd name="connsiteX500" fmla="*/ 1403443 w 1627103"/>
              <a:gd name="connsiteY500" fmla="*/ 417697 h 1619602"/>
              <a:gd name="connsiteX501" fmla="*/ 1415035 w 1627103"/>
              <a:gd name="connsiteY501" fmla="*/ 367446 h 1619602"/>
              <a:gd name="connsiteX502" fmla="*/ 751815 w 1627103"/>
              <a:gd name="connsiteY502" fmla="*/ 331199 h 1619602"/>
              <a:gd name="connsiteX503" fmla="*/ 1047408 w 1627103"/>
              <a:gd name="connsiteY503" fmla="*/ 384746 h 1619602"/>
              <a:gd name="connsiteX504" fmla="*/ 1041611 w 1627103"/>
              <a:gd name="connsiteY504" fmla="*/ 416873 h 1619602"/>
              <a:gd name="connsiteX505" fmla="*/ 893401 w 1627103"/>
              <a:gd name="connsiteY505" fmla="*/ 741445 h 1619602"/>
              <a:gd name="connsiteX506" fmla="*/ 1226253 w 1627103"/>
              <a:gd name="connsiteY506" fmla="*/ 615406 h 1619602"/>
              <a:gd name="connsiteX507" fmla="*/ 1258545 w 1627103"/>
              <a:gd name="connsiteY507" fmla="*/ 611287 h 1619602"/>
              <a:gd name="connsiteX508" fmla="*/ 1298288 w 1627103"/>
              <a:gd name="connsiteY508" fmla="*/ 905379 h 1619602"/>
              <a:gd name="connsiteX509" fmla="*/ 1266824 w 1627103"/>
              <a:gd name="connsiteY509" fmla="*/ 910321 h 1619602"/>
              <a:gd name="connsiteX510" fmla="*/ 909133 w 1627103"/>
              <a:gd name="connsiteY510" fmla="*/ 871604 h 1619602"/>
              <a:gd name="connsiteX511" fmla="*/ 1135175 w 1627103"/>
              <a:gd name="connsiteY511" fmla="*/ 1146748 h 1619602"/>
              <a:gd name="connsiteX512" fmla="*/ 1148422 w 1627103"/>
              <a:gd name="connsiteY512" fmla="*/ 1178052 h 1619602"/>
              <a:gd name="connsiteX513" fmla="*/ 880154 w 1627103"/>
              <a:gd name="connsiteY513" fmla="*/ 1306563 h 1619602"/>
              <a:gd name="connsiteX514" fmla="*/ 866077 w 1627103"/>
              <a:gd name="connsiteY514" fmla="*/ 1277731 h 1619602"/>
              <a:gd name="connsiteX515" fmla="*/ 790731 w 1627103"/>
              <a:gd name="connsiteY515" fmla="*/ 925149 h 1619602"/>
              <a:gd name="connsiteX516" fmla="*/ 599465 w 1627103"/>
              <a:gd name="connsiteY516" fmla="*/ 1225008 h 1619602"/>
              <a:gd name="connsiteX517" fmla="*/ 573797 w 1627103"/>
              <a:gd name="connsiteY517" fmla="*/ 1246426 h 1619602"/>
              <a:gd name="connsiteX518" fmla="*/ 367628 w 1627103"/>
              <a:gd name="connsiteY518" fmla="*/ 1032241 h 1619602"/>
              <a:gd name="connsiteX519" fmla="*/ 390811 w 1627103"/>
              <a:gd name="connsiteY519" fmla="*/ 1009999 h 1619602"/>
              <a:gd name="connsiteX520" fmla="*/ 699652 w 1627103"/>
              <a:gd name="connsiteY520" fmla="*/ 831238 h 1619602"/>
              <a:gd name="connsiteX521" fmla="*/ 358520 w 1627103"/>
              <a:gd name="connsiteY521" fmla="*/ 740621 h 1619602"/>
              <a:gd name="connsiteX522" fmla="*/ 330369 w 1627103"/>
              <a:gd name="connsiteY522" fmla="*/ 723322 h 1619602"/>
              <a:gd name="connsiteX523" fmla="*/ 471127 w 1627103"/>
              <a:gd name="connsiteY523" fmla="*/ 461358 h 1619602"/>
              <a:gd name="connsiteX524" fmla="*/ 499278 w 1627103"/>
              <a:gd name="connsiteY524" fmla="*/ 476185 h 1619602"/>
              <a:gd name="connsiteX525" fmla="*/ 763407 w 1627103"/>
              <a:gd name="connsiteY525" fmla="*/ 715083 h 1619602"/>
              <a:gd name="connsiteX526" fmla="*/ 746019 w 1627103"/>
              <a:gd name="connsiteY526" fmla="*/ 363326 h 1619602"/>
              <a:gd name="connsiteX527" fmla="*/ 170566 w 1627103"/>
              <a:gd name="connsiteY527" fmla="*/ 331199 h 1619602"/>
              <a:gd name="connsiteX528" fmla="*/ 209482 w 1627103"/>
              <a:gd name="connsiteY528" fmla="*/ 341908 h 1619602"/>
              <a:gd name="connsiteX529" fmla="*/ 233493 w 1627103"/>
              <a:gd name="connsiteY529" fmla="*/ 374036 h 1619602"/>
              <a:gd name="connsiteX530" fmla="*/ 226869 w 1627103"/>
              <a:gd name="connsiteY530" fmla="*/ 408635 h 1619602"/>
              <a:gd name="connsiteX531" fmla="*/ 197062 w 1627103"/>
              <a:gd name="connsiteY531" fmla="*/ 426759 h 1619602"/>
              <a:gd name="connsiteX532" fmla="*/ 158147 w 1627103"/>
              <a:gd name="connsiteY532" fmla="*/ 415225 h 1619602"/>
              <a:gd name="connsiteX533" fmla="*/ 153179 w 1627103"/>
              <a:gd name="connsiteY533" fmla="*/ 411931 h 1619602"/>
              <a:gd name="connsiteX534" fmla="*/ 192922 w 1627103"/>
              <a:gd name="connsiteY534" fmla="*/ 355089 h 1619602"/>
              <a:gd name="connsiteX535" fmla="*/ 156491 w 1627103"/>
              <a:gd name="connsiteY535" fmla="*/ 360032 h 1619602"/>
              <a:gd name="connsiteX536" fmla="*/ 151523 w 1627103"/>
              <a:gd name="connsiteY536" fmla="*/ 377331 h 1619602"/>
              <a:gd name="connsiteX537" fmla="*/ 155662 w 1627103"/>
              <a:gd name="connsiteY537" fmla="*/ 390512 h 1619602"/>
              <a:gd name="connsiteX538" fmla="*/ 135791 w 1627103"/>
              <a:gd name="connsiteY538" fmla="*/ 397926 h 1619602"/>
              <a:gd name="connsiteX539" fmla="*/ 139931 w 1627103"/>
              <a:gd name="connsiteY539" fmla="*/ 350970 h 1619602"/>
              <a:gd name="connsiteX540" fmla="*/ 170566 w 1627103"/>
              <a:gd name="connsiteY540" fmla="*/ 331199 h 1619602"/>
              <a:gd name="connsiteX541" fmla="*/ 1304912 w 1627103"/>
              <a:gd name="connsiteY541" fmla="*/ 318842 h 1619602"/>
              <a:gd name="connsiteX542" fmla="*/ 1320644 w 1627103"/>
              <a:gd name="connsiteY542" fmla="*/ 334494 h 1619602"/>
              <a:gd name="connsiteX543" fmla="*/ 1305740 w 1627103"/>
              <a:gd name="connsiteY543" fmla="*/ 349322 h 1619602"/>
              <a:gd name="connsiteX544" fmla="*/ 1290008 w 1627103"/>
              <a:gd name="connsiteY544" fmla="*/ 333670 h 1619602"/>
              <a:gd name="connsiteX545" fmla="*/ 1420831 w 1627103"/>
              <a:gd name="connsiteY545" fmla="*/ 272710 h 1619602"/>
              <a:gd name="connsiteX546" fmla="*/ 1426627 w 1627103"/>
              <a:gd name="connsiteY546" fmla="*/ 280124 h 1619602"/>
              <a:gd name="connsiteX547" fmla="*/ 1421659 w 1627103"/>
              <a:gd name="connsiteY547" fmla="*/ 325433 h 1619602"/>
              <a:gd name="connsiteX548" fmla="*/ 1385227 w 1627103"/>
              <a:gd name="connsiteY548" fmla="*/ 355912 h 1619602"/>
              <a:gd name="connsiteX549" fmla="*/ 1395163 w 1627103"/>
              <a:gd name="connsiteY549" fmla="*/ 367446 h 1619602"/>
              <a:gd name="connsiteX550" fmla="*/ 1381087 w 1627103"/>
              <a:gd name="connsiteY550" fmla="*/ 378979 h 1619602"/>
              <a:gd name="connsiteX551" fmla="*/ 1371151 w 1627103"/>
              <a:gd name="connsiteY551" fmla="*/ 367446 h 1619602"/>
              <a:gd name="connsiteX552" fmla="*/ 1352108 w 1627103"/>
              <a:gd name="connsiteY552" fmla="*/ 383097 h 1619602"/>
              <a:gd name="connsiteX553" fmla="*/ 1338860 w 1627103"/>
              <a:gd name="connsiteY553" fmla="*/ 367446 h 1619602"/>
              <a:gd name="connsiteX554" fmla="*/ 1357903 w 1627103"/>
              <a:gd name="connsiteY554" fmla="*/ 351794 h 1619602"/>
              <a:gd name="connsiteX555" fmla="*/ 1342172 w 1627103"/>
              <a:gd name="connsiteY555" fmla="*/ 332847 h 1619602"/>
              <a:gd name="connsiteX556" fmla="*/ 1356247 w 1627103"/>
              <a:gd name="connsiteY556" fmla="*/ 321313 h 1619602"/>
              <a:gd name="connsiteX557" fmla="*/ 1371979 w 1627103"/>
              <a:gd name="connsiteY557" fmla="*/ 340261 h 1619602"/>
              <a:gd name="connsiteX558" fmla="*/ 1406755 w 1627103"/>
              <a:gd name="connsiteY558" fmla="*/ 311428 h 1619602"/>
              <a:gd name="connsiteX559" fmla="*/ 1410067 w 1627103"/>
              <a:gd name="connsiteY559" fmla="*/ 291658 h 1619602"/>
              <a:gd name="connsiteX560" fmla="*/ 1405099 w 1627103"/>
              <a:gd name="connsiteY560" fmla="*/ 285891 h 1619602"/>
              <a:gd name="connsiteX561" fmla="*/ 235978 w 1627103"/>
              <a:gd name="connsiteY561" fmla="*/ 251292 h 1619602"/>
              <a:gd name="connsiteX562" fmla="*/ 263301 w 1627103"/>
              <a:gd name="connsiteY562" fmla="*/ 258706 h 1619602"/>
              <a:gd name="connsiteX563" fmla="*/ 253365 w 1627103"/>
              <a:gd name="connsiteY563" fmla="*/ 276006 h 1619602"/>
              <a:gd name="connsiteX564" fmla="*/ 220246 w 1627103"/>
              <a:gd name="connsiteY564" fmla="*/ 278477 h 1619602"/>
              <a:gd name="connsiteX565" fmla="*/ 215278 w 1627103"/>
              <a:gd name="connsiteY565" fmla="*/ 302366 h 1619602"/>
              <a:gd name="connsiteX566" fmla="*/ 224386 w 1627103"/>
              <a:gd name="connsiteY566" fmla="*/ 304015 h 1619602"/>
              <a:gd name="connsiteX567" fmla="*/ 245085 w 1627103"/>
              <a:gd name="connsiteY567" fmla="*/ 292481 h 1619602"/>
              <a:gd name="connsiteX568" fmla="*/ 291453 w 1627103"/>
              <a:gd name="connsiteY568" fmla="*/ 289186 h 1619602"/>
              <a:gd name="connsiteX569" fmla="*/ 299733 w 1627103"/>
              <a:gd name="connsiteY569" fmla="*/ 309781 h 1619602"/>
              <a:gd name="connsiteX570" fmla="*/ 288141 w 1627103"/>
              <a:gd name="connsiteY570" fmla="*/ 335318 h 1619602"/>
              <a:gd name="connsiteX571" fmla="*/ 239290 w 1627103"/>
              <a:gd name="connsiteY571" fmla="*/ 346027 h 1619602"/>
              <a:gd name="connsiteX572" fmla="*/ 247570 w 1627103"/>
              <a:gd name="connsiteY572" fmla="*/ 329551 h 1619602"/>
              <a:gd name="connsiteX573" fmla="*/ 274893 w 1627103"/>
              <a:gd name="connsiteY573" fmla="*/ 323785 h 1619602"/>
              <a:gd name="connsiteX574" fmla="*/ 278205 w 1627103"/>
              <a:gd name="connsiteY574" fmla="*/ 304015 h 1619602"/>
              <a:gd name="connsiteX575" fmla="*/ 269097 w 1627103"/>
              <a:gd name="connsiteY575" fmla="*/ 302366 h 1619602"/>
              <a:gd name="connsiteX576" fmla="*/ 246741 w 1627103"/>
              <a:gd name="connsiteY576" fmla="*/ 314723 h 1619602"/>
              <a:gd name="connsiteX577" fmla="*/ 221074 w 1627103"/>
              <a:gd name="connsiteY577" fmla="*/ 324609 h 1619602"/>
              <a:gd name="connsiteX578" fmla="*/ 202858 w 1627103"/>
              <a:gd name="connsiteY578" fmla="*/ 317195 h 1619602"/>
              <a:gd name="connsiteX579" fmla="*/ 193750 w 1627103"/>
              <a:gd name="connsiteY579" fmla="*/ 295776 h 1619602"/>
              <a:gd name="connsiteX580" fmla="*/ 206998 w 1627103"/>
              <a:gd name="connsiteY580" fmla="*/ 267767 h 1619602"/>
              <a:gd name="connsiteX581" fmla="*/ 235978 w 1627103"/>
              <a:gd name="connsiteY581" fmla="*/ 251292 h 1619602"/>
              <a:gd name="connsiteX582" fmla="*/ 1388539 w 1627103"/>
              <a:gd name="connsiteY582" fmla="*/ 239759 h 1619602"/>
              <a:gd name="connsiteX583" fmla="*/ 1403443 w 1627103"/>
              <a:gd name="connsiteY583" fmla="*/ 255411 h 1619602"/>
              <a:gd name="connsiteX584" fmla="*/ 1332236 w 1627103"/>
              <a:gd name="connsiteY584" fmla="*/ 323785 h 1619602"/>
              <a:gd name="connsiteX585" fmla="*/ 1317332 w 1627103"/>
              <a:gd name="connsiteY585" fmla="*/ 308133 h 1619602"/>
              <a:gd name="connsiteX586" fmla="*/ 1280072 w 1627103"/>
              <a:gd name="connsiteY586" fmla="*/ 222460 h 1619602"/>
              <a:gd name="connsiteX587" fmla="*/ 1283384 w 1627103"/>
              <a:gd name="connsiteY587" fmla="*/ 256235 h 1619602"/>
              <a:gd name="connsiteX588" fmla="*/ 1316504 w 1627103"/>
              <a:gd name="connsiteY588" fmla="*/ 253763 h 1619602"/>
              <a:gd name="connsiteX589" fmla="*/ 309668 w 1627103"/>
              <a:gd name="connsiteY589" fmla="*/ 184565 h 1619602"/>
              <a:gd name="connsiteX590" fmla="*/ 336164 w 1627103"/>
              <a:gd name="connsiteY590" fmla="*/ 195275 h 1619602"/>
              <a:gd name="connsiteX591" fmla="*/ 324572 w 1627103"/>
              <a:gd name="connsiteY591" fmla="*/ 211750 h 1619602"/>
              <a:gd name="connsiteX592" fmla="*/ 291453 w 1627103"/>
              <a:gd name="connsiteY592" fmla="*/ 210103 h 1619602"/>
              <a:gd name="connsiteX593" fmla="*/ 284001 w 1627103"/>
              <a:gd name="connsiteY593" fmla="*/ 233168 h 1619602"/>
              <a:gd name="connsiteX594" fmla="*/ 293109 w 1627103"/>
              <a:gd name="connsiteY594" fmla="*/ 236464 h 1619602"/>
              <a:gd name="connsiteX595" fmla="*/ 314636 w 1627103"/>
              <a:gd name="connsiteY595" fmla="*/ 227402 h 1619602"/>
              <a:gd name="connsiteX596" fmla="*/ 358520 w 1627103"/>
              <a:gd name="connsiteY596" fmla="*/ 227402 h 1619602"/>
              <a:gd name="connsiteX597" fmla="*/ 364316 w 1627103"/>
              <a:gd name="connsiteY597" fmla="*/ 249645 h 1619602"/>
              <a:gd name="connsiteX598" fmla="*/ 349412 w 1627103"/>
              <a:gd name="connsiteY598" fmla="*/ 274358 h 1619602"/>
              <a:gd name="connsiteX599" fmla="*/ 299733 w 1627103"/>
              <a:gd name="connsiteY599" fmla="*/ 278477 h 1619602"/>
              <a:gd name="connsiteX600" fmla="*/ 309668 w 1627103"/>
              <a:gd name="connsiteY600" fmla="*/ 262825 h 1619602"/>
              <a:gd name="connsiteX601" fmla="*/ 337820 w 1627103"/>
              <a:gd name="connsiteY601" fmla="*/ 260353 h 1619602"/>
              <a:gd name="connsiteX602" fmla="*/ 343616 w 1627103"/>
              <a:gd name="connsiteY602" fmla="*/ 241406 h 1619602"/>
              <a:gd name="connsiteX603" fmla="*/ 335337 w 1627103"/>
              <a:gd name="connsiteY603" fmla="*/ 238935 h 1619602"/>
              <a:gd name="connsiteX604" fmla="*/ 312153 w 1627103"/>
              <a:gd name="connsiteY604" fmla="*/ 248821 h 1619602"/>
              <a:gd name="connsiteX605" fmla="*/ 285657 w 1627103"/>
              <a:gd name="connsiteY605" fmla="*/ 255411 h 1619602"/>
              <a:gd name="connsiteX606" fmla="*/ 268269 w 1627103"/>
              <a:gd name="connsiteY606" fmla="*/ 245525 h 1619602"/>
              <a:gd name="connsiteX607" fmla="*/ 262473 w 1627103"/>
              <a:gd name="connsiteY607" fmla="*/ 223283 h 1619602"/>
              <a:gd name="connsiteX608" fmla="*/ 279033 w 1627103"/>
              <a:gd name="connsiteY608" fmla="*/ 196922 h 1619602"/>
              <a:gd name="connsiteX609" fmla="*/ 309668 w 1627103"/>
              <a:gd name="connsiteY609" fmla="*/ 184565 h 1619602"/>
              <a:gd name="connsiteX610" fmla="*/ 1317229 w 1627103"/>
              <a:gd name="connsiteY610" fmla="*/ 178490 h 1619602"/>
              <a:gd name="connsiteX611" fmla="*/ 1338860 w 1627103"/>
              <a:gd name="connsiteY611" fmla="*/ 189508 h 1619602"/>
              <a:gd name="connsiteX612" fmla="*/ 1355420 w 1627103"/>
              <a:gd name="connsiteY612" fmla="*/ 221635 h 1619602"/>
              <a:gd name="connsiteX613" fmla="*/ 1340516 w 1627103"/>
              <a:gd name="connsiteY613" fmla="*/ 258706 h 1619602"/>
              <a:gd name="connsiteX614" fmla="*/ 1305740 w 1627103"/>
              <a:gd name="connsiteY614" fmla="*/ 279301 h 1619602"/>
              <a:gd name="connsiteX615" fmla="*/ 1271792 w 1627103"/>
              <a:gd name="connsiteY615" fmla="*/ 269415 h 1619602"/>
              <a:gd name="connsiteX616" fmla="*/ 1256061 w 1627103"/>
              <a:gd name="connsiteY616" fmla="*/ 238111 h 1619602"/>
              <a:gd name="connsiteX617" fmla="*/ 1270965 w 1627103"/>
              <a:gd name="connsiteY617" fmla="*/ 201041 h 1619602"/>
              <a:gd name="connsiteX618" fmla="*/ 1275104 w 1627103"/>
              <a:gd name="connsiteY618" fmla="*/ 196098 h 1619602"/>
              <a:gd name="connsiteX619" fmla="*/ 1328096 w 1627103"/>
              <a:gd name="connsiteY619" fmla="*/ 240582 h 1619602"/>
              <a:gd name="connsiteX620" fmla="*/ 1327268 w 1627103"/>
              <a:gd name="connsiteY620" fmla="*/ 204336 h 1619602"/>
              <a:gd name="connsiteX621" fmla="*/ 1309880 w 1627103"/>
              <a:gd name="connsiteY621" fmla="*/ 197746 h 1619602"/>
              <a:gd name="connsiteX622" fmla="*/ 1295805 w 1627103"/>
              <a:gd name="connsiteY622" fmla="*/ 200217 h 1619602"/>
              <a:gd name="connsiteX623" fmla="*/ 1292493 w 1627103"/>
              <a:gd name="connsiteY623" fmla="*/ 180446 h 1619602"/>
              <a:gd name="connsiteX624" fmla="*/ 1317229 w 1627103"/>
              <a:gd name="connsiteY624" fmla="*/ 178490 h 1619602"/>
              <a:gd name="connsiteX625" fmla="*/ 1098743 w 1627103"/>
              <a:gd name="connsiteY625" fmla="*/ 177151 h 1619602"/>
              <a:gd name="connsiteX626" fmla="*/ 1112818 w 1627103"/>
              <a:gd name="connsiteY626" fmla="*/ 183741 h 1619602"/>
              <a:gd name="connsiteX627" fmla="*/ 1104538 w 1627103"/>
              <a:gd name="connsiteY627" fmla="*/ 201865 h 1619602"/>
              <a:gd name="connsiteX628" fmla="*/ 1090463 w 1627103"/>
              <a:gd name="connsiteY628" fmla="*/ 195275 h 1619602"/>
              <a:gd name="connsiteX629" fmla="*/ 418963 w 1627103"/>
              <a:gd name="connsiteY629" fmla="*/ 170561 h 1619602"/>
              <a:gd name="connsiteX630" fmla="*/ 378392 w 1627103"/>
              <a:gd name="connsiteY630" fmla="*/ 196922 h 1619602"/>
              <a:gd name="connsiteX631" fmla="*/ 411512 w 1627103"/>
              <a:gd name="connsiteY631" fmla="*/ 203512 h 1619602"/>
              <a:gd name="connsiteX632" fmla="*/ 418963 w 1627103"/>
              <a:gd name="connsiteY632" fmla="*/ 170561 h 1619602"/>
              <a:gd name="connsiteX633" fmla="*/ 1265169 w 1627103"/>
              <a:gd name="connsiteY633" fmla="*/ 138433 h 1619602"/>
              <a:gd name="connsiteX634" fmla="*/ 1283384 w 1627103"/>
              <a:gd name="connsiteY634" fmla="*/ 150790 h 1619602"/>
              <a:gd name="connsiteX635" fmla="*/ 1205553 w 1627103"/>
              <a:gd name="connsiteY635" fmla="*/ 262825 h 1619602"/>
              <a:gd name="connsiteX636" fmla="*/ 1187337 w 1627103"/>
              <a:gd name="connsiteY636" fmla="*/ 250468 h 1619602"/>
              <a:gd name="connsiteX637" fmla="*/ 380669 w 1627103"/>
              <a:gd name="connsiteY637" fmla="*/ 125355 h 1619602"/>
              <a:gd name="connsiteX638" fmla="*/ 399091 w 1627103"/>
              <a:gd name="connsiteY638" fmla="*/ 126076 h 1619602"/>
              <a:gd name="connsiteX639" fmla="*/ 430555 w 1627103"/>
              <a:gd name="connsiteY639" fmla="*/ 150790 h 1619602"/>
              <a:gd name="connsiteX640" fmla="*/ 440491 w 1627103"/>
              <a:gd name="connsiteY640" fmla="*/ 189508 h 1619602"/>
              <a:gd name="connsiteX641" fmla="*/ 420619 w 1627103"/>
              <a:gd name="connsiteY641" fmla="*/ 219164 h 1619602"/>
              <a:gd name="connsiteX642" fmla="*/ 385843 w 1627103"/>
              <a:gd name="connsiteY642" fmla="*/ 224931 h 1619602"/>
              <a:gd name="connsiteX643" fmla="*/ 354380 w 1627103"/>
              <a:gd name="connsiteY643" fmla="*/ 200217 h 1619602"/>
              <a:gd name="connsiteX644" fmla="*/ 351068 w 1627103"/>
              <a:gd name="connsiteY644" fmla="*/ 195275 h 1619602"/>
              <a:gd name="connsiteX645" fmla="*/ 409027 w 1627103"/>
              <a:gd name="connsiteY645" fmla="*/ 157380 h 1619602"/>
              <a:gd name="connsiteX646" fmla="*/ 373424 w 1627103"/>
              <a:gd name="connsiteY646" fmla="*/ 148319 h 1619602"/>
              <a:gd name="connsiteX647" fmla="*/ 362660 w 1627103"/>
              <a:gd name="connsiteY647" fmla="*/ 162323 h 1619602"/>
              <a:gd name="connsiteX648" fmla="*/ 361832 w 1627103"/>
              <a:gd name="connsiteY648" fmla="*/ 176327 h 1619602"/>
              <a:gd name="connsiteX649" fmla="*/ 341960 w 1627103"/>
              <a:gd name="connsiteY649" fmla="*/ 174680 h 1619602"/>
              <a:gd name="connsiteX650" fmla="*/ 363488 w 1627103"/>
              <a:gd name="connsiteY650" fmla="*/ 132666 h 1619602"/>
              <a:gd name="connsiteX651" fmla="*/ 380669 w 1627103"/>
              <a:gd name="connsiteY651" fmla="*/ 125355 h 1619602"/>
              <a:gd name="connsiteX652" fmla="*/ 892573 w 1627103"/>
              <a:gd name="connsiteY652" fmla="*/ 121134 h 1619602"/>
              <a:gd name="connsiteX653" fmla="*/ 908305 w 1627103"/>
              <a:gd name="connsiteY653" fmla="*/ 122781 h 1619602"/>
              <a:gd name="connsiteX654" fmla="*/ 905821 w 1627103"/>
              <a:gd name="connsiteY654" fmla="*/ 142552 h 1619602"/>
              <a:gd name="connsiteX655" fmla="*/ 890089 w 1627103"/>
              <a:gd name="connsiteY655" fmla="*/ 140905 h 1619602"/>
              <a:gd name="connsiteX656" fmla="*/ 1136002 w 1627103"/>
              <a:gd name="connsiteY656" fmla="*/ 69235 h 1619602"/>
              <a:gd name="connsiteX657" fmla="*/ 1174089 w 1627103"/>
              <a:gd name="connsiteY657" fmla="*/ 86535 h 1619602"/>
              <a:gd name="connsiteX658" fmla="*/ 1173262 w 1627103"/>
              <a:gd name="connsiteY658" fmla="*/ 87359 h 1619602"/>
              <a:gd name="connsiteX659" fmla="*/ 1151734 w 1627103"/>
              <a:gd name="connsiteY659" fmla="*/ 102187 h 1619602"/>
              <a:gd name="connsiteX660" fmla="*/ 1132690 w 1627103"/>
              <a:gd name="connsiteY660" fmla="*/ 141728 h 1619602"/>
              <a:gd name="connsiteX661" fmla="*/ 1136002 w 1627103"/>
              <a:gd name="connsiteY661" fmla="*/ 166441 h 1619602"/>
              <a:gd name="connsiteX662" fmla="*/ 1135175 w 1627103"/>
              <a:gd name="connsiteY662" fmla="*/ 167265 h 1619602"/>
              <a:gd name="connsiteX663" fmla="*/ 1107850 w 1627103"/>
              <a:gd name="connsiteY663" fmla="*/ 157380 h 1619602"/>
              <a:gd name="connsiteX664" fmla="*/ 1136831 w 1627103"/>
              <a:gd name="connsiteY664" fmla="*/ 94773 h 1619602"/>
              <a:gd name="connsiteX665" fmla="*/ 1135175 w 1627103"/>
              <a:gd name="connsiteY665" fmla="*/ 70059 h 1619602"/>
              <a:gd name="connsiteX666" fmla="*/ 755127 w 1627103"/>
              <a:gd name="connsiteY666" fmla="*/ 62645 h 1619602"/>
              <a:gd name="connsiteX667" fmla="*/ 701308 w 1627103"/>
              <a:gd name="connsiteY667" fmla="*/ 68411 h 1619602"/>
              <a:gd name="connsiteX668" fmla="*/ 730287 w 1627103"/>
              <a:gd name="connsiteY668" fmla="*/ 97244 h 1619602"/>
              <a:gd name="connsiteX669" fmla="*/ 755127 w 1627103"/>
              <a:gd name="connsiteY669" fmla="*/ 62645 h 1619602"/>
              <a:gd name="connsiteX670" fmla="*/ 1030019 w 1627103"/>
              <a:gd name="connsiteY670" fmla="*/ 28046 h 1619602"/>
              <a:gd name="connsiteX671" fmla="*/ 1068935 w 1627103"/>
              <a:gd name="connsiteY671" fmla="*/ 41226 h 1619602"/>
              <a:gd name="connsiteX672" fmla="*/ 1068107 w 1627103"/>
              <a:gd name="connsiteY672" fmla="*/ 42874 h 1619602"/>
              <a:gd name="connsiteX673" fmla="*/ 1049063 w 1627103"/>
              <a:gd name="connsiteY673" fmla="*/ 60174 h 1619602"/>
              <a:gd name="connsiteX674" fmla="*/ 1036643 w 1627103"/>
              <a:gd name="connsiteY674" fmla="*/ 96420 h 1619602"/>
              <a:gd name="connsiteX675" fmla="*/ 1046579 w 1627103"/>
              <a:gd name="connsiteY675" fmla="*/ 126900 h 1619602"/>
              <a:gd name="connsiteX676" fmla="*/ 1081355 w 1627103"/>
              <a:gd name="connsiteY676" fmla="*/ 112895 h 1619602"/>
              <a:gd name="connsiteX677" fmla="*/ 1093775 w 1627103"/>
              <a:gd name="connsiteY677" fmla="*/ 76649 h 1619602"/>
              <a:gd name="connsiteX678" fmla="*/ 1088807 w 1627103"/>
              <a:gd name="connsiteY678" fmla="*/ 51111 h 1619602"/>
              <a:gd name="connsiteX679" fmla="*/ 1088807 w 1627103"/>
              <a:gd name="connsiteY679" fmla="*/ 49464 h 1619602"/>
              <a:gd name="connsiteX680" fmla="*/ 1127722 w 1627103"/>
              <a:gd name="connsiteY680" fmla="*/ 64292 h 1619602"/>
              <a:gd name="connsiteX681" fmla="*/ 1126895 w 1627103"/>
              <a:gd name="connsiteY681" fmla="*/ 65116 h 1619602"/>
              <a:gd name="connsiteX682" fmla="*/ 1107023 w 1627103"/>
              <a:gd name="connsiteY682" fmla="*/ 81592 h 1619602"/>
              <a:gd name="connsiteX683" fmla="*/ 1092947 w 1627103"/>
              <a:gd name="connsiteY683" fmla="*/ 122781 h 1619602"/>
              <a:gd name="connsiteX684" fmla="*/ 1097915 w 1627103"/>
              <a:gd name="connsiteY684" fmla="*/ 148319 h 1619602"/>
              <a:gd name="connsiteX685" fmla="*/ 1097087 w 1627103"/>
              <a:gd name="connsiteY685" fmla="*/ 149966 h 1619602"/>
              <a:gd name="connsiteX686" fmla="*/ 1064795 w 1627103"/>
              <a:gd name="connsiteY686" fmla="*/ 138433 h 1619602"/>
              <a:gd name="connsiteX687" fmla="*/ 1078043 w 1627103"/>
              <a:gd name="connsiteY687" fmla="*/ 118662 h 1619602"/>
              <a:gd name="connsiteX688" fmla="*/ 1036643 w 1627103"/>
              <a:gd name="connsiteY688" fmla="*/ 131019 h 1619602"/>
              <a:gd name="connsiteX689" fmla="*/ 1021739 w 1627103"/>
              <a:gd name="connsiteY689" fmla="*/ 90653 h 1619602"/>
              <a:gd name="connsiteX690" fmla="*/ 1034160 w 1627103"/>
              <a:gd name="connsiteY690" fmla="*/ 55231 h 1619602"/>
              <a:gd name="connsiteX691" fmla="*/ 1029192 w 1627103"/>
              <a:gd name="connsiteY691" fmla="*/ 29693 h 1619602"/>
              <a:gd name="connsiteX692" fmla="*/ 977856 w 1627103"/>
              <a:gd name="connsiteY692" fmla="*/ 15689 h 1619602"/>
              <a:gd name="connsiteX693" fmla="*/ 1010976 w 1627103"/>
              <a:gd name="connsiteY693" fmla="*/ 56878 h 1619602"/>
              <a:gd name="connsiteX694" fmla="*/ 997728 w 1627103"/>
              <a:gd name="connsiteY694" fmla="*/ 54407 h 1619602"/>
              <a:gd name="connsiteX695" fmla="*/ 977028 w 1627103"/>
              <a:gd name="connsiteY695" fmla="*/ 18984 h 1619602"/>
              <a:gd name="connsiteX696" fmla="*/ 953017 w 1627103"/>
              <a:gd name="connsiteY696" fmla="*/ 31340 h 1619602"/>
              <a:gd name="connsiteX697" fmla="*/ 975372 w 1627103"/>
              <a:gd name="connsiteY697" fmla="*/ 60174 h 1619602"/>
              <a:gd name="connsiteX698" fmla="*/ 997728 w 1627103"/>
              <a:gd name="connsiteY698" fmla="*/ 94773 h 1619602"/>
              <a:gd name="connsiteX699" fmla="*/ 962124 w 1627103"/>
              <a:gd name="connsiteY699" fmla="*/ 112072 h 1619602"/>
              <a:gd name="connsiteX700" fmla="*/ 931489 w 1627103"/>
              <a:gd name="connsiteY700" fmla="*/ 77473 h 1619602"/>
              <a:gd name="connsiteX701" fmla="*/ 944737 w 1627103"/>
              <a:gd name="connsiteY701" fmla="*/ 79945 h 1619602"/>
              <a:gd name="connsiteX702" fmla="*/ 962953 w 1627103"/>
              <a:gd name="connsiteY702" fmla="*/ 108777 h 1619602"/>
              <a:gd name="connsiteX703" fmla="*/ 984480 w 1627103"/>
              <a:gd name="connsiteY703" fmla="*/ 97244 h 1619602"/>
              <a:gd name="connsiteX704" fmla="*/ 963780 w 1627103"/>
              <a:gd name="connsiteY704" fmla="*/ 69235 h 1619602"/>
              <a:gd name="connsiteX705" fmla="*/ 939769 w 1627103"/>
              <a:gd name="connsiteY705" fmla="*/ 33812 h 1619602"/>
              <a:gd name="connsiteX706" fmla="*/ 977856 w 1627103"/>
              <a:gd name="connsiteY706" fmla="*/ 15689 h 1619602"/>
              <a:gd name="connsiteX707" fmla="*/ 893401 w 1627103"/>
              <a:gd name="connsiteY707" fmla="*/ 4979 h 1619602"/>
              <a:gd name="connsiteX708" fmla="*/ 935629 w 1627103"/>
              <a:gd name="connsiteY708" fmla="*/ 9922 h 1619602"/>
              <a:gd name="connsiteX709" fmla="*/ 935629 w 1627103"/>
              <a:gd name="connsiteY709" fmla="*/ 11570 h 1619602"/>
              <a:gd name="connsiteX710" fmla="*/ 919069 w 1627103"/>
              <a:gd name="connsiteY710" fmla="*/ 32165 h 1619602"/>
              <a:gd name="connsiteX711" fmla="*/ 913273 w 1627103"/>
              <a:gd name="connsiteY711" fmla="*/ 75825 h 1619602"/>
              <a:gd name="connsiteX712" fmla="*/ 924037 w 1627103"/>
              <a:gd name="connsiteY712" fmla="*/ 98891 h 1619602"/>
              <a:gd name="connsiteX713" fmla="*/ 924037 w 1627103"/>
              <a:gd name="connsiteY713" fmla="*/ 99715 h 1619602"/>
              <a:gd name="connsiteX714" fmla="*/ 895057 w 1627103"/>
              <a:gd name="connsiteY714" fmla="*/ 98891 h 1619602"/>
              <a:gd name="connsiteX715" fmla="*/ 903337 w 1627103"/>
              <a:gd name="connsiteY715" fmla="*/ 30517 h 1619602"/>
              <a:gd name="connsiteX716" fmla="*/ 893401 w 1627103"/>
              <a:gd name="connsiteY716" fmla="*/ 6627 h 1619602"/>
              <a:gd name="connsiteX717" fmla="*/ 837926 w 1627103"/>
              <a:gd name="connsiteY717" fmla="*/ 4979 h 1619602"/>
              <a:gd name="connsiteX718" fmla="*/ 807291 w 1627103"/>
              <a:gd name="connsiteY718" fmla="*/ 47817 h 1619602"/>
              <a:gd name="connsiteX719" fmla="*/ 806462 w 1627103"/>
              <a:gd name="connsiteY719" fmla="*/ 68411 h 1619602"/>
              <a:gd name="connsiteX720" fmla="*/ 833786 w 1627103"/>
              <a:gd name="connsiteY720" fmla="*/ 89830 h 1619602"/>
              <a:gd name="connsiteX721" fmla="*/ 863594 w 1627103"/>
              <a:gd name="connsiteY721" fmla="*/ 46993 h 1619602"/>
              <a:gd name="connsiteX722" fmla="*/ 837926 w 1627103"/>
              <a:gd name="connsiteY722" fmla="*/ 4979 h 1619602"/>
              <a:gd name="connsiteX723" fmla="*/ 721180 w 1627103"/>
              <a:gd name="connsiteY723" fmla="*/ 3332 h 1619602"/>
              <a:gd name="connsiteX724" fmla="*/ 770031 w 1627103"/>
              <a:gd name="connsiteY724" fmla="*/ 45345 h 1619602"/>
              <a:gd name="connsiteX725" fmla="*/ 730287 w 1627103"/>
              <a:gd name="connsiteY725" fmla="*/ 98891 h 1619602"/>
              <a:gd name="connsiteX726" fmla="*/ 685576 w 1627103"/>
              <a:gd name="connsiteY726" fmla="*/ 65940 h 1619602"/>
              <a:gd name="connsiteX727" fmla="*/ 755127 w 1627103"/>
              <a:gd name="connsiteY727" fmla="*/ 58525 h 1619602"/>
              <a:gd name="connsiteX728" fmla="*/ 755127 w 1627103"/>
              <a:gd name="connsiteY728" fmla="*/ 51935 h 1619602"/>
              <a:gd name="connsiteX729" fmla="*/ 717039 w 1627103"/>
              <a:gd name="connsiteY729" fmla="*/ 11570 h 1619602"/>
              <a:gd name="connsiteX730" fmla="*/ 685576 w 1627103"/>
              <a:gd name="connsiteY730" fmla="*/ 46993 h 1619602"/>
              <a:gd name="connsiteX731" fmla="*/ 683092 w 1627103"/>
              <a:gd name="connsiteY731" fmla="*/ 46993 h 1619602"/>
              <a:gd name="connsiteX732" fmla="*/ 721180 w 1627103"/>
              <a:gd name="connsiteY732" fmla="*/ 3332 h 1619602"/>
              <a:gd name="connsiteX733" fmla="*/ 779966 w 1627103"/>
              <a:gd name="connsiteY733" fmla="*/ 37 h 1619602"/>
              <a:gd name="connsiteX734" fmla="*/ 810602 w 1627103"/>
              <a:gd name="connsiteY734" fmla="*/ 1684 h 1619602"/>
              <a:gd name="connsiteX735" fmla="*/ 808118 w 1627103"/>
              <a:gd name="connsiteY735" fmla="*/ 23926 h 1619602"/>
              <a:gd name="connsiteX736" fmla="*/ 808118 w 1627103"/>
              <a:gd name="connsiteY736" fmla="*/ 29693 h 1619602"/>
              <a:gd name="connsiteX737" fmla="*/ 843722 w 1627103"/>
              <a:gd name="connsiteY737" fmla="*/ 37 h 1619602"/>
              <a:gd name="connsiteX738" fmla="*/ 880154 w 1627103"/>
              <a:gd name="connsiteY738" fmla="*/ 47817 h 1619602"/>
              <a:gd name="connsiteX739" fmla="*/ 838754 w 1627103"/>
              <a:gd name="connsiteY739" fmla="*/ 94773 h 1619602"/>
              <a:gd name="connsiteX740" fmla="*/ 806462 w 1627103"/>
              <a:gd name="connsiteY740" fmla="*/ 74178 h 1619602"/>
              <a:gd name="connsiteX741" fmla="*/ 804806 w 1627103"/>
              <a:gd name="connsiteY741" fmla="*/ 121958 h 1619602"/>
              <a:gd name="connsiteX742" fmla="*/ 817226 w 1627103"/>
              <a:gd name="connsiteY742" fmla="*/ 140905 h 1619602"/>
              <a:gd name="connsiteX743" fmla="*/ 817226 w 1627103"/>
              <a:gd name="connsiteY743" fmla="*/ 141728 h 1619602"/>
              <a:gd name="connsiteX744" fmla="*/ 786590 w 1627103"/>
              <a:gd name="connsiteY744" fmla="*/ 146670 h 1619602"/>
              <a:gd name="connsiteX745" fmla="*/ 786590 w 1627103"/>
              <a:gd name="connsiteY745" fmla="*/ 145847 h 1619602"/>
              <a:gd name="connsiteX746" fmla="*/ 789902 w 1627103"/>
              <a:gd name="connsiteY746" fmla="*/ 121958 h 1619602"/>
              <a:gd name="connsiteX747" fmla="*/ 792387 w 1627103"/>
              <a:gd name="connsiteY747" fmla="*/ 23926 h 1619602"/>
              <a:gd name="connsiteX748" fmla="*/ 779966 w 1627103"/>
              <a:gd name="connsiteY748" fmla="*/ 1684 h 16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1627103" h="1619602">
                <a:moveTo>
                  <a:pt x="750159" y="1533928"/>
                </a:moveTo>
                <a:cubicBezTo>
                  <a:pt x="736083" y="1532280"/>
                  <a:pt x="726147" y="1542990"/>
                  <a:pt x="724491" y="1555347"/>
                </a:cubicBezTo>
                <a:lnTo>
                  <a:pt x="772515" y="1559465"/>
                </a:lnTo>
                <a:cubicBezTo>
                  <a:pt x="772515" y="1545461"/>
                  <a:pt x="765063" y="1535576"/>
                  <a:pt x="750159" y="1533928"/>
                </a:cubicBezTo>
                <a:close/>
                <a:moveTo>
                  <a:pt x="857797" y="1515805"/>
                </a:moveTo>
                <a:cubicBezTo>
                  <a:pt x="879325" y="1514981"/>
                  <a:pt x="893401" y="1528162"/>
                  <a:pt x="895885" y="1552051"/>
                </a:cubicBezTo>
                <a:lnTo>
                  <a:pt x="899197" y="1616307"/>
                </a:lnTo>
                <a:lnTo>
                  <a:pt x="878498" y="1617131"/>
                </a:lnTo>
                <a:lnTo>
                  <a:pt x="875186" y="1557818"/>
                </a:lnTo>
                <a:cubicBezTo>
                  <a:pt x="874357" y="1542990"/>
                  <a:pt x="867733" y="1535576"/>
                  <a:pt x="854485" y="1536399"/>
                </a:cubicBezTo>
                <a:cubicBezTo>
                  <a:pt x="842066" y="1536399"/>
                  <a:pt x="833786" y="1545461"/>
                  <a:pt x="834614" y="1557818"/>
                </a:cubicBezTo>
                <a:lnTo>
                  <a:pt x="837926" y="1618778"/>
                </a:lnTo>
                <a:lnTo>
                  <a:pt x="816398" y="1619602"/>
                </a:lnTo>
                <a:lnTo>
                  <a:pt x="810602" y="1520747"/>
                </a:lnTo>
                <a:lnTo>
                  <a:pt x="831302" y="1519923"/>
                </a:lnTo>
                <a:lnTo>
                  <a:pt x="832130" y="1529809"/>
                </a:lnTo>
                <a:cubicBezTo>
                  <a:pt x="837098" y="1522395"/>
                  <a:pt x="847034" y="1516628"/>
                  <a:pt x="857797" y="1515805"/>
                </a:cubicBezTo>
                <a:close/>
                <a:moveTo>
                  <a:pt x="752643" y="1514981"/>
                </a:moveTo>
                <a:cubicBezTo>
                  <a:pt x="765891" y="1515805"/>
                  <a:pt x="775827" y="1521571"/>
                  <a:pt x="784934" y="1530633"/>
                </a:cubicBezTo>
                <a:cubicBezTo>
                  <a:pt x="792387" y="1540518"/>
                  <a:pt x="795699" y="1553698"/>
                  <a:pt x="794043" y="1569351"/>
                </a:cubicBezTo>
                <a:lnTo>
                  <a:pt x="793214" y="1575941"/>
                </a:lnTo>
                <a:lnTo>
                  <a:pt x="724491" y="1570175"/>
                </a:lnTo>
                <a:cubicBezTo>
                  <a:pt x="723663" y="1586650"/>
                  <a:pt x="731943" y="1597359"/>
                  <a:pt x="746847" y="1599007"/>
                </a:cubicBezTo>
                <a:cubicBezTo>
                  <a:pt x="753471" y="1599831"/>
                  <a:pt x="759267" y="1598183"/>
                  <a:pt x="764235" y="1594888"/>
                </a:cubicBezTo>
                <a:cubicBezTo>
                  <a:pt x="769203" y="1591593"/>
                  <a:pt x="770859" y="1589122"/>
                  <a:pt x="774171" y="1585003"/>
                </a:cubicBezTo>
                <a:lnTo>
                  <a:pt x="788246" y="1599007"/>
                </a:lnTo>
                <a:cubicBezTo>
                  <a:pt x="777483" y="1613835"/>
                  <a:pt x="762579" y="1620425"/>
                  <a:pt x="745191" y="1618778"/>
                </a:cubicBezTo>
                <a:cubicBezTo>
                  <a:pt x="731943" y="1617131"/>
                  <a:pt x="721180" y="1611364"/>
                  <a:pt x="712900" y="1601478"/>
                </a:cubicBezTo>
                <a:cubicBezTo>
                  <a:pt x="704620" y="1591593"/>
                  <a:pt x="701308" y="1578412"/>
                  <a:pt x="702964" y="1562761"/>
                </a:cubicBezTo>
                <a:cubicBezTo>
                  <a:pt x="703791" y="1547108"/>
                  <a:pt x="709588" y="1535576"/>
                  <a:pt x="718695" y="1526513"/>
                </a:cubicBezTo>
                <a:cubicBezTo>
                  <a:pt x="727803" y="1517452"/>
                  <a:pt x="739395" y="1514157"/>
                  <a:pt x="752643" y="1514981"/>
                </a:cubicBezTo>
                <a:close/>
                <a:moveTo>
                  <a:pt x="658252" y="1500977"/>
                </a:moveTo>
                <a:cubicBezTo>
                  <a:pt x="679780" y="1505095"/>
                  <a:pt x="691372" y="1517452"/>
                  <a:pt x="692199" y="1537223"/>
                </a:cubicBezTo>
                <a:lnTo>
                  <a:pt x="673984" y="1538870"/>
                </a:lnTo>
                <a:cubicBezTo>
                  <a:pt x="672328" y="1527337"/>
                  <a:pt x="666532" y="1520747"/>
                  <a:pt x="654940" y="1518276"/>
                </a:cubicBezTo>
                <a:cubicBezTo>
                  <a:pt x="645005" y="1515805"/>
                  <a:pt x="637552" y="1519099"/>
                  <a:pt x="634240" y="1524042"/>
                </a:cubicBezTo>
                <a:cubicBezTo>
                  <a:pt x="633413" y="1527337"/>
                  <a:pt x="635069" y="1529809"/>
                  <a:pt x="637552" y="1532280"/>
                </a:cubicBezTo>
                <a:cubicBezTo>
                  <a:pt x="640864" y="1534752"/>
                  <a:pt x="648316" y="1538870"/>
                  <a:pt x="659908" y="1544637"/>
                </a:cubicBezTo>
                <a:cubicBezTo>
                  <a:pt x="670672" y="1550404"/>
                  <a:pt x="678124" y="1555347"/>
                  <a:pt x="681436" y="1561113"/>
                </a:cubicBezTo>
                <a:cubicBezTo>
                  <a:pt x="684748" y="1566879"/>
                  <a:pt x="685576" y="1573469"/>
                  <a:pt x="683920" y="1580883"/>
                </a:cubicBezTo>
                <a:cubicBezTo>
                  <a:pt x="682264" y="1589122"/>
                  <a:pt x="677296" y="1594888"/>
                  <a:pt x="669844" y="1599831"/>
                </a:cubicBezTo>
                <a:cubicBezTo>
                  <a:pt x="662392" y="1604774"/>
                  <a:pt x="651628" y="1605597"/>
                  <a:pt x="639208" y="1603126"/>
                </a:cubicBezTo>
                <a:cubicBezTo>
                  <a:pt x="625960" y="1599831"/>
                  <a:pt x="616853" y="1594888"/>
                  <a:pt x="611057" y="1586650"/>
                </a:cubicBezTo>
                <a:cubicBezTo>
                  <a:pt x="605261" y="1579236"/>
                  <a:pt x="602777" y="1569351"/>
                  <a:pt x="603605" y="1559465"/>
                </a:cubicBezTo>
                <a:lnTo>
                  <a:pt x="623477" y="1558641"/>
                </a:lnTo>
                <a:cubicBezTo>
                  <a:pt x="621821" y="1574293"/>
                  <a:pt x="628445" y="1583355"/>
                  <a:pt x="642520" y="1585826"/>
                </a:cubicBezTo>
                <a:cubicBezTo>
                  <a:pt x="655768" y="1588298"/>
                  <a:pt x="664048" y="1585003"/>
                  <a:pt x="665704" y="1577589"/>
                </a:cubicBezTo>
                <a:cubicBezTo>
                  <a:pt x="666532" y="1574293"/>
                  <a:pt x="665704" y="1570998"/>
                  <a:pt x="662392" y="1568527"/>
                </a:cubicBezTo>
                <a:cubicBezTo>
                  <a:pt x="659908" y="1566055"/>
                  <a:pt x="653284" y="1562761"/>
                  <a:pt x="642520" y="1556994"/>
                </a:cubicBezTo>
                <a:cubicBezTo>
                  <a:pt x="620992" y="1546284"/>
                  <a:pt x="613541" y="1536399"/>
                  <a:pt x="616024" y="1522395"/>
                </a:cubicBezTo>
                <a:cubicBezTo>
                  <a:pt x="617680" y="1514157"/>
                  <a:pt x="622648" y="1508391"/>
                  <a:pt x="630101" y="1504271"/>
                </a:cubicBezTo>
                <a:cubicBezTo>
                  <a:pt x="637552" y="1500152"/>
                  <a:pt x="647488" y="1498505"/>
                  <a:pt x="658252" y="1500977"/>
                </a:cubicBezTo>
                <a:close/>
                <a:moveTo>
                  <a:pt x="996072" y="1496857"/>
                </a:moveTo>
                <a:lnTo>
                  <a:pt x="1020083" y="1592417"/>
                </a:lnTo>
                <a:lnTo>
                  <a:pt x="999384" y="1597359"/>
                </a:lnTo>
                <a:lnTo>
                  <a:pt x="975372" y="1501800"/>
                </a:lnTo>
                <a:close/>
                <a:moveTo>
                  <a:pt x="1058171" y="1493562"/>
                </a:moveTo>
                <a:cubicBezTo>
                  <a:pt x="1044923" y="1498505"/>
                  <a:pt x="1039955" y="1511685"/>
                  <a:pt x="1043267" y="1524042"/>
                </a:cubicBezTo>
                <a:lnTo>
                  <a:pt x="1088807" y="1507567"/>
                </a:lnTo>
                <a:cubicBezTo>
                  <a:pt x="1083839" y="1494386"/>
                  <a:pt x="1072247" y="1488620"/>
                  <a:pt x="1058171" y="1493562"/>
                </a:cubicBezTo>
                <a:close/>
                <a:moveTo>
                  <a:pt x="932317" y="1485324"/>
                </a:moveTo>
                <a:lnTo>
                  <a:pt x="936457" y="1509214"/>
                </a:lnTo>
                <a:lnTo>
                  <a:pt x="961297" y="1505095"/>
                </a:lnTo>
                <a:lnTo>
                  <a:pt x="964609" y="1523219"/>
                </a:lnTo>
                <a:lnTo>
                  <a:pt x="940596" y="1527337"/>
                </a:lnTo>
                <a:lnTo>
                  <a:pt x="948049" y="1571822"/>
                </a:lnTo>
                <a:cubicBezTo>
                  <a:pt x="949705" y="1582532"/>
                  <a:pt x="953017" y="1585826"/>
                  <a:pt x="962953" y="1584179"/>
                </a:cubicBezTo>
                <a:lnTo>
                  <a:pt x="971233" y="1582532"/>
                </a:lnTo>
                <a:lnTo>
                  <a:pt x="974544" y="1603126"/>
                </a:lnTo>
                <a:lnTo>
                  <a:pt x="965436" y="1604774"/>
                </a:lnTo>
                <a:cubicBezTo>
                  <a:pt x="942252" y="1608893"/>
                  <a:pt x="932317" y="1599831"/>
                  <a:pt x="928177" y="1577589"/>
                </a:cubicBezTo>
                <a:lnTo>
                  <a:pt x="919897" y="1530633"/>
                </a:lnTo>
                <a:lnTo>
                  <a:pt x="904993" y="1533104"/>
                </a:lnTo>
                <a:lnTo>
                  <a:pt x="901681" y="1514981"/>
                </a:lnTo>
                <a:lnTo>
                  <a:pt x="916585" y="1512509"/>
                </a:lnTo>
                <a:lnTo>
                  <a:pt x="912445" y="1488620"/>
                </a:lnTo>
                <a:close/>
                <a:moveTo>
                  <a:pt x="1051547" y="1476263"/>
                </a:moveTo>
                <a:cubicBezTo>
                  <a:pt x="1063967" y="1472143"/>
                  <a:pt x="1076387" y="1472967"/>
                  <a:pt x="1087151" y="1478734"/>
                </a:cubicBezTo>
                <a:cubicBezTo>
                  <a:pt x="1097915" y="1484500"/>
                  <a:pt x="1107023" y="1495210"/>
                  <a:pt x="1111991" y="1510038"/>
                </a:cubicBezTo>
                <a:lnTo>
                  <a:pt x="1114474" y="1515805"/>
                </a:lnTo>
                <a:lnTo>
                  <a:pt x="1049063" y="1538870"/>
                </a:lnTo>
                <a:cubicBezTo>
                  <a:pt x="1054859" y="1554522"/>
                  <a:pt x="1067279" y="1561113"/>
                  <a:pt x="1081355" y="1556170"/>
                </a:cubicBezTo>
                <a:cubicBezTo>
                  <a:pt x="1087979" y="1553698"/>
                  <a:pt x="1092947" y="1549580"/>
                  <a:pt x="1095431" y="1544637"/>
                </a:cubicBezTo>
                <a:cubicBezTo>
                  <a:pt x="1098743" y="1539694"/>
                  <a:pt x="1098743" y="1537223"/>
                  <a:pt x="1099571" y="1531456"/>
                </a:cubicBezTo>
                <a:lnTo>
                  <a:pt x="1118615" y="1538047"/>
                </a:lnTo>
                <a:cubicBezTo>
                  <a:pt x="1115303" y="1555347"/>
                  <a:pt x="1104538" y="1567703"/>
                  <a:pt x="1087979" y="1573469"/>
                </a:cubicBezTo>
                <a:cubicBezTo>
                  <a:pt x="1075559" y="1578412"/>
                  <a:pt x="1063139" y="1577589"/>
                  <a:pt x="1051547" y="1571822"/>
                </a:cubicBezTo>
                <a:cubicBezTo>
                  <a:pt x="1040784" y="1566055"/>
                  <a:pt x="1031675" y="1555347"/>
                  <a:pt x="1026707" y="1540518"/>
                </a:cubicBezTo>
                <a:cubicBezTo>
                  <a:pt x="1020912" y="1525690"/>
                  <a:pt x="1020912" y="1512509"/>
                  <a:pt x="1025880" y="1500977"/>
                </a:cubicBezTo>
                <a:cubicBezTo>
                  <a:pt x="1030848" y="1488620"/>
                  <a:pt x="1039128" y="1480382"/>
                  <a:pt x="1051547" y="1476263"/>
                </a:cubicBezTo>
                <a:close/>
                <a:moveTo>
                  <a:pt x="546473" y="1475439"/>
                </a:moveTo>
                <a:cubicBezTo>
                  <a:pt x="554753" y="1472143"/>
                  <a:pt x="563861" y="1472143"/>
                  <a:pt x="574625" y="1476263"/>
                </a:cubicBezTo>
                <a:cubicBezTo>
                  <a:pt x="595325" y="1483677"/>
                  <a:pt x="604433" y="1497681"/>
                  <a:pt x="602777" y="1515805"/>
                </a:cubicBezTo>
                <a:lnTo>
                  <a:pt x="583733" y="1514981"/>
                </a:lnTo>
                <a:cubicBezTo>
                  <a:pt x="583733" y="1503448"/>
                  <a:pt x="578765" y="1496034"/>
                  <a:pt x="568001" y="1491914"/>
                </a:cubicBezTo>
                <a:cubicBezTo>
                  <a:pt x="558065" y="1487796"/>
                  <a:pt x="549785" y="1490267"/>
                  <a:pt x="548129" y="1496034"/>
                </a:cubicBezTo>
                <a:cubicBezTo>
                  <a:pt x="547302" y="1498505"/>
                  <a:pt x="548129" y="1501800"/>
                  <a:pt x="550614" y="1504271"/>
                </a:cubicBezTo>
                <a:cubicBezTo>
                  <a:pt x="553926" y="1507567"/>
                  <a:pt x="560550" y="1512509"/>
                  <a:pt x="571313" y="1519923"/>
                </a:cubicBezTo>
                <a:cubicBezTo>
                  <a:pt x="581249" y="1527337"/>
                  <a:pt x="587873" y="1533928"/>
                  <a:pt x="590357" y="1539694"/>
                </a:cubicBezTo>
                <a:cubicBezTo>
                  <a:pt x="592841" y="1545461"/>
                  <a:pt x="592841" y="1552051"/>
                  <a:pt x="590357" y="1559465"/>
                </a:cubicBezTo>
                <a:cubicBezTo>
                  <a:pt x="587873" y="1566879"/>
                  <a:pt x="582077" y="1572646"/>
                  <a:pt x="573797" y="1575941"/>
                </a:cubicBezTo>
                <a:cubicBezTo>
                  <a:pt x="565517" y="1580060"/>
                  <a:pt x="555582" y="1579236"/>
                  <a:pt x="543161" y="1575117"/>
                </a:cubicBezTo>
                <a:cubicBezTo>
                  <a:pt x="529913" y="1570998"/>
                  <a:pt x="521634" y="1564408"/>
                  <a:pt x="516666" y="1555347"/>
                </a:cubicBezTo>
                <a:cubicBezTo>
                  <a:pt x="512526" y="1547108"/>
                  <a:pt x="510870" y="1537223"/>
                  <a:pt x="513354" y="1527337"/>
                </a:cubicBezTo>
                <a:lnTo>
                  <a:pt x="533225" y="1528985"/>
                </a:lnTo>
                <a:cubicBezTo>
                  <a:pt x="529913" y="1543813"/>
                  <a:pt x="534881" y="1552875"/>
                  <a:pt x="548129" y="1557818"/>
                </a:cubicBezTo>
                <a:cubicBezTo>
                  <a:pt x="560550" y="1561937"/>
                  <a:pt x="569657" y="1560289"/>
                  <a:pt x="572141" y="1552875"/>
                </a:cubicBezTo>
                <a:cubicBezTo>
                  <a:pt x="573797" y="1549580"/>
                  <a:pt x="572969" y="1546284"/>
                  <a:pt x="570485" y="1543813"/>
                </a:cubicBezTo>
                <a:cubicBezTo>
                  <a:pt x="568001" y="1541342"/>
                  <a:pt x="562205" y="1536399"/>
                  <a:pt x="552270" y="1529809"/>
                </a:cubicBezTo>
                <a:cubicBezTo>
                  <a:pt x="533225" y="1516628"/>
                  <a:pt x="525774" y="1505095"/>
                  <a:pt x="530742" y="1491914"/>
                </a:cubicBezTo>
                <a:cubicBezTo>
                  <a:pt x="533225" y="1483677"/>
                  <a:pt x="538193" y="1478734"/>
                  <a:pt x="546473" y="1475439"/>
                </a:cubicBezTo>
                <a:close/>
                <a:moveTo>
                  <a:pt x="986964" y="1460611"/>
                </a:moveTo>
                <a:lnTo>
                  <a:pt x="991932" y="1481206"/>
                </a:lnTo>
                <a:lnTo>
                  <a:pt x="970404" y="1486972"/>
                </a:lnTo>
                <a:lnTo>
                  <a:pt x="965436" y="1466377"/>
                </a:lnTo>
                <a:close/>
                <a:moveTo>
                  <a:pt x="464917" y="1457316"/>
                </a:moveTo>
                <a:cubicBezTo>
                  <a:pt x="459328" y="1459375"/>
                  <a:pt x="454567" y="1463494"/>
                  <a:pt x="451255" y="1468849"/>
                </a:cubicBezTo>
                <a:lnTo>
                  <a:pt x="494311" y="1490267"/>
                </a:lnTo>
                <a:cubicBezTo>
                  <a:pt x="499278" y="1477086"/>
                  <a:pt x="496794" y="1464730"/>
                  <a:pt x="483546" y="1458139"/>
                </a:cubicBezTo>
                <a:cubicBezTo>
                  <a:pt x="476922" y="1455256"/>
                  <a:pt x="470506" y="1455256"/>
                  <a:pt x="464917" y="1457316"/>
                </a:cubicBezTo>
                <a:close/>
                <a:moveTo>
                  <a:pt x="474025" y="1436824"/>
                </a:moveTo>
                <a:cubicBezTo>
                  <a:pt x="480027" y="1437133"/>
                  <a:pt x="486030" y="1438781"/>
                  <a:pt x="491826" y="1441664"/>
                </a:cubicBezTo>
                <a:cubicBezTo>
                  <a:pt x="503418" y="1447430"/>
                  <a:pt x="510870" y="1456492"/>
                  <a:pt x="514182" y="1468849"/>
                </a:cubicBezTo>
                <a:cubicBezTo>
                  <a:pt x="517494" y="1481206"/>
                  <a:pt x="515010" y="1494386"/>
                  <a:pt x="507558" y="1508391"/>
                </a:cubicBezTo>
                <a:lnTo>
                  <a:pt x="505074" y="1514157"/>
                </a:lnTo>
                <a:lnTo>
                  <a:pt x="442975" y="1482853"/>
                </a:lnTo>
                <a:cubicBezTo>
                  <a:pt x="436351" y="1497681"/>
                  <a:pt x="439663" y="1511685"/>
                  <a:pt x="452911" y="1518276"/>
                </a:cubicBezTo>
                <a:cubicBezTo>
                  <a:pt x="459535" y="1521571"/>
                  <a:pt x="465331" y="1522395"/>
                  <a:pt x="471127" y="1520747"/>
                </a:cubicBezTo>
                <a:cubicBezTo>
                  <a:pt x="476922" y="1519099"/>
                  <a:pt x="479407" y="1517452"/>
                  <a:pt x="484375" y="1514981"/>
                </a:cubicBezTo>
                <a:lnTo>
                  <a:pt x="492655" y="1533104"/>
                </a:lnTo>
                <a:cubicBezTo>
                  <a:pt x="476922" y="1542990"/>
                  <a:pt x="461191" y="1543813"/>
                  <a:pt x="445459" y="1535576"/>
                </a:cubicBezTo>
                <a:cubicBezTo>
                  <a:pt x="433039" y="1528985"/>
                  <a:pt x="424759" y="1519923"/>
                  <a:pt x="421447" y="1507567"/>
                </a:cubicBezTo>
                <a:cubicBezTo>
                  <a:pt x="418136" y="1495210"/>
                  <a:pt x="419792" y="1482029"/>
                  <a:pt x="427243" y="1468025"/>
                </a:cubicBezTo>
                <a:cubicBezTo>
                  <a:pt x="434695" y="1454021"/>
                  <a:pt x="444631" y="1444958"/>
                  <a:pt x="456223" y="1440017"/>
                </a:cubicBezTo>
                <a:cubicBezTo>
                  <a:pt x="462019" y="1437545"/>
                  <a:pt x="468022" y="1436515"/>
                  <a:pt x="474025" y="1436824"/>
                </a:cubicBezTo>
                <a:close/>
                <a:moveTo>
                  <a:pt x="1111162" y="1414479"/>
                </a:moveTo>
                <a:lnTo>
                  <a:pt x="1169950" y="1537223"/>
                </a:lnTo>
                <a:lnTo>
                  <a:pt x="1150078" y="1546284"/>
                </a:lnTo>
                <a:lnTo>
                  <a:pt x="1091291" y="1423540"/>
                </a:lnTo>
                <a:close/>
                <a:moveTo>
                  <a:pt x="1232049" y="1392237"/>
                </a:moveTo>
                <a:lnTo>
                  <a:pt x="1271792" y="1448254"/>
                </a:lnTo>
                <a:cubicBezTo>
                  <a:pt x="1280901" y="1461435"/>
                  <a:pt x="1285040" y="1463906"/>
                  <a:pt x="1295805" y="1459787"/>
                </a:cubicBezTo>
                <a:lnTo>
                  <a:pt x="1296632" y="1460611"/>
                </a:lnTo>
                <a:lnTo>
                  <a:pt x="1261857" y="1484500"/>
                </a:lnTo>
                <a:lnTo>
                  <a:pt x="1261029" y="1483677"/>
                </a:lnTo>
                <a:cubicBezTo>
                  <a:pt x="1270136" y="1475439"/>
                  <a:pt x="1268480" y="1470496"/>
                  <a:pt x="1259373" y="1457315"/>
                </a:cubicBezTo>
                <a:lnTo>
                  <a:pt x="1234533" y="1421069"/>
                </a:lnTo>
                <a:cubicBezTo>
                  <a:pt x="1223769" y="1407065"/>
                  <a:pt x="1221285" y="1405417"/>
                  <a:pt x="1210521" y="1412007"/>
                </a:cubicBezTo>
                <a:lnTo>
                  <a:pt x="1209693" y="1411183"/>
                </a:lnTo>
                <a:close/>
                <a:moveTo>
                  <a:pt x="1207209" y="1358461"/>
                </a:moveTo>
                <a:lnTo>
                  <a:pt x="1218801" y="1374113"/>
                </a:lnTo>
                <a:lnTo>
                  <a:pt x="1205553" y="1383175"/>
                </a:lnTo>
                <a:lnTo>
                  <a:pt x="1193961" y="1367523"/>
                </a:lnTo>
                <a:close/>
                <a:moveTo>
                  <a:pt x="1310501" y="1336116"/>
                </a:moveTo>
                <a:cubicBezTo>
                  <a:pt x="1317539" y="1337043"/>
                  <a:pt x="1324784" y="1341574"/>
                  <a:pt x="1332236" y="1350223"/>
                </a:cubicBezTo>
                <a:lnTo>
                  <a:pt x="1357076" y="1379056"/>
                </a:lnTo>
                <a:cubicBezTo>
                  <a:pt x="1367839" y="1391412"/>
                  <a:pt x="1371979" y="1393884"/>
                  <a:pt x="1379431" y="1388118"/>
                </a:cubicBezTo>
                <a:lnTo>
                  <a:pt x="1380259" y="1388941"/>
                </a:lnTo>
                <a:lnTo>
                  <a:pt x="1349623" y="1415303"/>
                </a:lnTo>
                <a:lnTo>
                  <a:pt x="1348796" y="1414479"/>
                </a:lnTo>
                <a:cubicBezTo>
                  <a:pt x="1356247" y="1405417"/>
                  <a:pt x="1354591" y="1401298"/>
                  <a:pt x="1343828" y="1388941"/>
                </a:cubicBezTo>
                <a:lnTo>
                  <a:pt x="1318988" y="1360109"/>
                </a:lnTo>
                <a:cubicBezTo>
                  <a:pt x="1307396" y="1346928"/>
                  <a:pt x="1297461" y="1345281"/>
                  <a:pt x="1287525" y="1353519"/>
                </a:cubicBezTo>
                <a:cubicBezTo>
                  <a:pt x="1276760" y="1362580"/>
                  <a:pt x="1276760" y="1377408"/>
                  <a:pt x="1282557" y="1390589"/>
                </a:cubicBezTo>
                <a:lnTo>
                  <a:pt x="1308224" y="1419422"/>
                </a:lnTo>
                <a:cubicBezTo>
                  <a:pt x="1318988" y="1430954"/>
                  <a:pt x="1323128" y="1434250"/>
                  <a:pt x="1333064" y="1427660"/>
                </a:cubicBezTo>
                <a:lnTo>
                  <a:pt x="1333892" y="1428483"/>
                </a:lnTo>
                <a:lnTo>
                  <a:pt x="1302428" y="1455668"/>
                </a:lnTo>
                <a:lnTo>
                  <a:pt x="1301600" y="1454845"/>
                </a:lnTo>
                <a:cubicBezTo>
                  <a:pt x="1309880" y="1445782"/>
                  <a:pt x="1308224" y="1441664"/>
                  <a:pt x="1297461" y="1429307"/>
                </a:cubicBezTo>
                <a:lnTo>
                  <a:pt x="1269309" y="1396355"/>
                </a:lnTo>
                <a:cubicBezTo>
                  <a:pt x="1257717" y="1383175"/>
                  <a:pt x="1254405" y="1381527"/>
                  <a:pt x="1244469" y="1388118"/>
                </a:cubicBezTo>
                <a:lnTo>
                  <a:pt x="1243641" y="1387294"/>
                </a:lnTo>
                <a:lnTo>
                  <a:pt x="1269309" y="1365051"/>
                </a:lnTo>
                <a:cubicBezTo>
                  <a:pt x="1267653" y="1369170"/>
                  <a:pt x="1269309" y="1373290"/>
                  <a:pt x="1280072" y="1385646"/>
                </a:cubicBezTo>
                <a:cubicBezTo>
                  <a:pt x="1275104" y="1371642"/>
                  <a:pt x="1275933" y="1355166"/>
                  <a:pt x="1290008" y="1343633"/>
                </a:cubicBezTo>
                <a:cubicBezTo>
                  <a:pt x="1296632" y="1337867"/>
                  <a:pt x="1303463" y="1335189"/>
                  <a:pt x="1310501" y="1336116"/>
                </a:cubicBezTo>
                <a:close/>
                <a:moveTo>
                  <a:pt x="1367322" y="1275774"/>
                </a:moveTo>
                <a:cubicBezTo>
                  <a:pt x="1375084" y="1274229"/>
                  <a:pt x="1383157" y="1275670"/>
                  <a:pt x="1391023" y="1280201"/>
                </a:cubicBezTo>
                <a:lnTo>
                  <a:pt x="1381915" y="1290087"/>
                </a:lnTo>
                <a:cubicBezTo>
                  <a:pt x="1369495" y="1281025"/>
                  <a:pt x="1357076" y="1280201"/>
                  <a:pt x="1347140" y="1290911"/>
                </a:cubicBezTo>
                <a:cubicBezTo>
                  <a:pt x="1339687" y="1299149"/>
                  <a:pt x="1339687" y="1309034"/>
                  <a:pt x="1346311" y="1314801"/>
                </a:cubicBezTo>
                <a:cubicBezTo>
                  <a:pt x="1354591" y="1322214"/>
                  <a:pt x="1365356" y="1318096"/>
                  <a:pt x="1381087" y="1311506"/>
                </a:cubicBezTo>
                <a:cubicBezTo>
                  <a:pt x="1398475" y="1304091"/>
                  <a:pt x="1412551" y="1298325"/>
                  <a:pt x="1424143" y="1309857"/>
                </a:cubicBezTo>
                <a:cubicBezTo>
                  <a:pt x="1436563" y="1320567"/>
                  <a:pt x="1433251" y="1337866"/>
                  <a:pt x="1420831" y="1351871"/>
                </a:cubicBezTo>
                <a:cubicBezTo>
                  <a:pt x="1405927" y="1368347"/>
                  <a:pt x="1385227" y="1370818"/>
                  <a:pt x="1368668" y="1359285"/>
                </a:cubicBezTo>
                <a:lnTo>
                  <a:pt x="1377775" y="1349399"/>
                </a:lnTo>
                <a:cubicBezTo>
                  <a:pt x="1392679" y="1360109"/>
                  <a:pt x="1408411" y="1361756"/>
                  <a:pt x="1419175" y="1349399"/>
                </a:cubicBezTo>
                <a:cubicBezTo>
                  <a:pt x="1427455" y="1339514"/>
                  <a:pt x="1427455" y="1328805"/>
                  <a:pt x="1420003" y="1322214"/>
                </a:cubicBezTo>
                <a:cubicBezTo>
                  <a:pt x="1411723" y="1314801"/>
                  <a:pt x="1401787" y="1319743"/>
                  <a:pt x="1383571" y="1327157"/>
                </a:cubicBezTo>
                <a:cubicBezTo>
                  <a:pt x="1367839" y="1333748"/>
                  <a:pt x="1353764" y="1339514"/>
                  <a:pt x="1342172" y="1328805"/>
                </a:cubicBezTo>
                <a:cubicBezTo>
                  <a:pt x="1330580" y="1318920"/>
                  <a:pt x="1333064" y="1303267"/>
                  <a:pt x="1345484" y="1289263"/>
                </a:cubicBezTo>
                <a:cubicBezTo>
                  <a:pt x="1352108" y="1281849"/>
                  <a:pt x="1359560" y="1277318"/>
                  <a:pt x="1367322" y="1275774"/>
                </a:cubicBezTo>
                <a:close/>
                <a:moveTo>
                  <a:pt x="1390195" y="1237365"/>
                </a:moveTo>
                <a:lnTo>
                  <a:pt x="1445670" y="1279378"/>
                </a:lnTo>
                <a:cubicBezTo>
                  <a:pt x="1458091" y="1289263"/>
                  <a:pt x="1463059" y="1290911"/>
                  <a:pt x="1471338" y="1281849"/>
                </a:cubicBezTo>
                <a:lnTo>
                  <a:pt x="1472166" y="1282673"/>
                </a:lnTo>
                <a:lnTo>
                  <a:pt x="1446499" y="1316448"/>
                </a:lnTo>
                <a:lnTo>
                  <a:pt x="1445670" y="1315624"/>
                </a:lnTo>
                <a:cubicBezTo>
                  <a:pt x="1451467" y="1304915"/>
                  <a:pt x="1448155" y="1300796"/>
                  <a:pt x="1435734" y="1290911"/>
                </a:cubicBezTo>
                <a:lnTo>
                  <a:pt x="1400959" y="1264550"/>
                </a:lnTo>
                <a:cubicBezTo>
                  <a:pt x="1386883" y="1253840"/>
                  <a:pt x="1383571" y="1253017"/>
                  <a:pt x="1375291" y="1262902"/>
                </a:cubicBezTo>
                <a:lnTo>
                  <a:pt x="1374463" y="1262078"/>
                </a:lnTo>
                <a:close/>
                <a:moveTo>
                  <a:pt x="214346" y="1227273"/>
                </a:moveTo>
                <a:cubicBezTo>
                  <a:pt x="206998" y="1226655"/>
                  <a:pt x="198718" y="1228715"/>
                  <a:pt x="190438" y="1233246"/>
                </a:cubicBezTo>
                <a:lnTo>
                  <a:pt x="222730" y="1276906"/>
                </a:lnTo>
                <a:cubicBezTo>
                  <a:pt x="236805" y="1267021"/>
                  <a:pt x="242602" y="1251369"/>
                  <a:pt x="232666" y="1237365"/>
                </a:cubicBezTo>
                <a:cubicBezTo>
                  <a:pt x="228112" y="1231186"/>
                  <a:pt x="221695" y="1227891"/>
                  <a:pt x="214346" y="1227273"/>
                </a:cubicBezTo>
                <a:close/>
                <a:moveTo>
                  <a:pt x="205446" y="1218932"/>
                </a:moveTo>
                <a:cubicBezTo>
                  <a:pt x="217141" y="1220477"/>
                  <a:pt x="227698" y="1226655"/>
                  <a:pt x="235149" y="1236541"/>
                </a:cubicBezTo>
                <a:cubicBezTo>
                  <a:pt x="250053" y="1256311"/>
                  <a:pt x="245914" y="1278554"/>
                  <a:pt x="228525" y="1291735"/>
                </a:cubicBezTo>
                <a:lnTo>
                  <a:pt x="187126" y="1235717"/>
                </a:lnTo>
                <a:cubicBezTo>
                  <a:pt x="184642" y="1236541"/>
                  <a:pt x="182986" y="1237365"/>
                  <a:pt x="181330" y="1239012"/>
                </a:cubicBezTo>
                <a:cubicBezTo>
                  <a:pt x="161459" y="1253017"/>
                  <a:pt x="150694" y="1272788"/>
                  <a:pt x="164771" y="1291735"/>
                </a:cubicBezTo>
                <a:cubicBezTo>
                  <a:pt x="176363" y="1307386"/>
                  <a:pt x="192922" y="1309034"/>
                  <a:pt x="211966" y="1301620"/>
                </a:cubicBezTo>
                <a:lnTo>
                  <a:pt x="213622" y="1303267"/>
                </a:lnTo>
                <a:cubicBezTo>
                  <a:pt x="191266" y="1313977"/>
                  <a:pt x="170566" y="1311506"/>
                  <a:pt x="156491" y="1292558"/>
                </a:cubicBezTo>
                <a:cubicBezTo>
                  <a:pt x="140759" y="1271964"/>
                  <a:pt x="145726" y="1246426"/>
                  <a:pt x="168910" y="1229126"/>
                </a:cubicBezTo>
                <a:cubicBezTo>
                  <a:pt x="180916" y="1220477"/>
                  <a:pt x="193750" y="1217388"/>
                  <a:pt x="205446" y="1218932"/>
                </a:cubicBezTo>
                <a:close/>
                <a:moveTo>
                  <a:pt x="1356247" y="1212651"/>
                </a:moveTo>
                <a:lnTo>
                  <a:pt x="1371979" y="1224184"/>
                </a:lnTo>
                <a:lnTo>
                  <a:pt x="1362871" y="1236541"/>
                </a:lnTo>
                <a:lnTo>
                  <a:pt x="1347140" y="1225008"/>
                </a:lnTo>
                <a:close/>
                <a:moveTo>
                  <a:pt x="1459747" y="1177228"/>
                </a:moveTo>
                <a:cubicBezTo>
                  <a:pt x="1447326" y="1173933"/>
                  <a:pt x="1434907" y="1179699"/>
                  <a:pt x="1428283" y="1189585"/>
                </a:cubicBezTo>
                <a:cubicBezTo>
                  <a:pt x="1419175" y="1205237"/>
                  <a:pt x="1428283" y="1222536"/>
                  <a:pt x="1450638" y="1236541"/>
                </a:cubicBezTo>
                <a:cubicBezTo>
                  <a:pt x="1469682" y="1248897"/>
                  <a:pt x="1489554" y="1251369"/>
                  <a:pt x="1499490" y="1235717"/>
                </a:cubicBezTo>
                <a:cubicBezTo>
                  <a:pt x="1509426" y="1219241"/>
                  <a:pt x="1498662" y="1200294"/>
                  <a:pt x="1477962" y="1187937"/>
                </a:cubicBezTo>
                <a:close/>
                <a:moveTo>
                  <a:pt x="154731" y="1139952"/>
                </a:moveTo>
                <a:cubicBezTo>
                  <a:pt x="145727" y="1139334"/>
                  <a:pt x="134963" y="1142217"/>
                  <a:pt x="123371" y="1148395"/>
                </a:cubicBezTo>
                <a:cubicBezTo>
                  <a:pt x="103499" y="1159105"/>
                  <a:pt x="91079" y="1174756"/>
                  <a:pt x="100187" y="1191233"/>
                </a:cubicBezTo>
                <a:cubicBezTo>
                  <a:pt x="109295" y="1207708"/>
                  <a:pt x="130823" y="1207708"/>
                  <a:pt x="152350" y="1196175"/>
                </a:cubicBezTo>
                <a:lnTo>
                  <a:pt x="170566" y="1186290"/>
                </a:lnTo>
                <a:cubicBezTo>
                  <a:pt x="179674" y="1176405"/>
                  <a:pt x="181330" y="1163224"/>
                  <a:pt x="175534" y="1152514"/>
                </a:cubicBezTo>
                <a:cubicBezTo>
                  <a:pt x="170981" y="1144688"/>
                  <a:pt x="163736" y="1140570"/>
                  <a:pt x="154731" y="1139952"/>
                </a:cubicBezTo>
                <a:close/>
                <a:moveTo>
                  <a:pt x="151419" y="1127183"/>
                </a:moveTo>
                <a:cubicBezTo>
                  <a:pt x="162286" y="1129243"/>
                  <a:pt x="171394" y="1135627"/>
                  <a:pt x="177190" y="1145924"/>
                </a:cubicBezTo>
                <a:cubicBezTo>
                  <a:pt x="184642" y="1158281"/>
                  <a:pt x="183814" y="1172285"/>
                  <a:pt x="175534" y="1183819"/>
                </a:cubicBezTo>
                <a:lnTo>
                  <a:pt x="217762" y="1160752"/>
                </a:lnTo>
                <a:cubicBezTo>
                  <a:pt x="231010" y="1153338"/>
                  <a:pt x="231837" y="1150867"/>
                  <a:pt x="227698" y="1140981"/>
                </a:cubicBezTo>
                <a:lnTo>
                  <a:pt x="246741" y="1164048"/>
                </a:lnTo>
                <a:lnTo>
                  <a:pt x="245914" y="1164871"/>
                </a:lnTo>
                <a:cubicBezTo>
                  <a:pt x="243429" y="1164048"/>
                  <a:pt x="239290" y="1164871"/>
                  <a:pt x="223557" y="1173933"/>
                </a:cubicBezTo>
                <a:lnTo>
                  <a:pt x="137447" y="1220889"/>
                </a:lnTo>
                <a:cubicBezTo>
                  <a:pt x="123371" y="1228303"/>
                  <a:pt x="120059" y="1231598"/>
                  <a:pt x="124199" y="1243131"/>
                </a:cubicBezTo>
                <a:lnTo>
                  <a:pt x="123371" y="1243955"/>
                </a:lnTo>
                <a:lnTo>
                  <a:pt x="108467" y="1217594"/>
                </a:lnTo>
                <a:cubicBezTo>
                  <a:pt x="115919" y="1215122"/>
                  <a:pt x="120887" y="1212651"/>
                  <a:pt x="129167" y="1208532"/>
                </a:cubicBezTo>
                <a:lnTo>
                  <a:pt x="134963" y="1205237"/>
                </a:lnTo>
                <a:cubicBezTo>
                  <a:pt x="117575" y="1210180"/>
                  <a:pt x="101015" y="1206061"/>
                  <a:pt x="91908" y="1189585"/>
                </a:cubicBezTo>
                <a:cubicBezTo>
                  <a:pt x="80316" y="1168990"/>
                  <a:pt x="91908" y="1146748"/>
                  <a:pt x="115091" y="1134391"/>
                </a:cubicBezTo>
                <a:cubicBezTo>
                  <a:pt x="127925" y="1127389"/>
                  <a:pt x="140552" y="1125124"/>
                  <a:pt x="151419" y="1127183"/>
                </a:cubicBezTo>
                <a:close/>
                <a:moveTo>
                  <a:pt x="1402615" y="1121210"/>
                </a:moveTo>
                <a:lnTo>
                  <a:pt x="1403443" y="1121210"/>
                </a:lnTo>
                <a:cubicBezTo>
                  <a:pt x="1404271" y="1123682"/>
                  <a:pt x="1406755" y="1126153"/>
                  <a:pt x="1422487" y="1136039"/>
                </a:cubicBezTo>
                <a:lnTo>
                  <a:pt x="1506114" y="1187113"/>
                </a:lnTo>
                <a:cubicBezTo>
                  <a:pt x="1519362" y="1195351"/>
                  <a:pt x="1524330" y="1196175"/>
                  <a:pt x="1533437" y="1186290"/>
                </a:cubicBezTo>
                <a:lnTo>
                  <a:pt x="1534266" y="1187113"/>
                </a:lnTo>
                <a:lnTo>
                  <a:pt x="1518533" y="1213475"/>
                </a:lnTo>
                <a:cubicBezTo>
                  <a:pt x="1512738" y="1208532"/>
                  <a:pt x="1507770" y="1205237"/>
                  <a:pt x="1500317" y="1200294"/>
                </a:cubicBezTo>
                <a:lnTo>
                  <a:pt x="1495350" y="1196999"/>
                </a:lnTo>
                <a:cubicBezTo>
                  <a:pt x="1507770" y="1210180"/>
                  <a:pt x="1512738" y="1225832"/>
                  <a:pt x="1502802" y="1242307"/>
                </a:cubicBezTo>
                <a:cubicBezTo>
                  <a:pt x="1490382" y="1262078"/>
                  <a:pt x="1465542" y="1263726"/>
                  <a:pt x="1443187" y="1249721"/>
                </a:cubicBezTo>
                <a:cubicBezTo>
                  <a:pt x="1418347" y="1234893"/>
                  <a:pt x="1410067" y="1210180"/>
                  <a:pt x="1422487" y="1190409"/>
                </a:cubicBezTo>
                <a:cubicBezTo>
                  <a:pt x="1429939" y="1178052"/>
                  <a:pt x="1442358" y="1171462"/>
                  <a:pt x="1456435" y="1173109"/>
                </a:cubicBezTo>
                <a:lnTo>
                  <a:pt x="1415035" y="1148395"/>
                </a:lnTo>
                <a:cubicBezTo>
                  <a:pt x="1401787" y="1140981"/>
                  <a:pt x="1399303" y="1140981"/>
                  <a:pt x="1392679" y="1150044"/>
                </a:cubicBezTo>
                <a:lnTo>
                  <a:pt x="1391851" y="1150044"/>
                </a:lnTo>
                <a:close/>
                <a:moveTo>
                  <a:pt x="1489865" y="1083110"/>
                </a:moveTo>
                <a:cubicBezTo>
                  <a:pt x="1482930" y="1084758"/>
                  <a:pt x="1477134" y="1089083"/>
                  <a:pt x="1473822" y="1096497"/>
                </a:cubicBezTo>
                <a:cubicBezTo>
                  <a:pt x="1467198" y="1111325"/>
                  <a:pt x="1475478" y="1125330"/>
                  <a:pt x="1491210" y="1135215"/>
                </a:cubicBezTo>
                <a:lnTo>
                  <a:pt x="1512738" y="1085788"/>
                </a:lnTo>
                <a:cubicBezTo>
                  <a:pt x="1504872" y="1082493"/>
                  <a:pt x="1496799" y="1081463"/>
                  <a:pt x="1489865" y="1083110"/>
                </a:cubicBezTo>
                <a:close/>
                <a:moveTo>
                  <a:pt x="1493280" y="1073534"/>
                </a:moveTo>
                <a:cubicBezTo>
                  <a:pt x="1502388" y="1069930"/>
                  <a:pt x="1512738" y="1070136"/>
                  <a:pt x="1522674" y="1074255"/>
                </a:cubicBezTo>
                <a:lnTo>
                  <a:pt x="1494522" y="1137687"/>
                </a:lnTo>
                <a:cubicBezTo>
                  <a:pt x="1496178" y="1139334"/>
                  <a:pt x="1498662" y="1140157"/>
                  <a:pt x="1500317" y="1140981"/>
                </a:cubicBezTo>
                <a:cubicBezTo>
                  <a:pt x="1522674" y="1150867"/>
                  <a:pt x="1545857" y="1150044"/>
                  <a:pt x="1554965" y="1128625"/>
                </a:cubicBezTo>
                <a:cubicBezTo>
                  <a:pt x="1562417" y="1111325"/>
                  <a:pt x="1555793" y="1095674"/>
                  <a:pt x="1540061" y="1083317"/>
                </a:cubicBezTo>
                <a:lnTo>
                  <a:pt x="1540889" y="1080845"/>
                </a:lnTo>
                <a:cubicBezTo>
                  <a:pt x="1561589" y="1094850"/>
                  <a:pt x="1569041" y="1113796"/>
                  <a:pt x="1559933" y="1136039"/>
                </a:cubicBezTo>
                <a:cubicBezTo>
                  <a:pt x="1549169" y="1159928"/>
                  <a:pt x="1524330" y="1168166"/>
                  <a:pt x="1497834" y="1156634"/>
                </a:cubicBezTo>
                <a:cubicBezTo>
                  <a:pt x="1470510" y="1144277"/>
                  <a:pt x="1461403" y="1118739"/>
                  <a:pt x="1471338" y="1095674"/>
                </a:cubicBezTo>
                <a:cubicBezTo>
                  <a:pt x="1476306" y="1084553"/>
                  <a:pt x="1484172" y="1077138"/>
                  <a:pt x="1493280" y="1073534"/>
                </a:cubicBezTo>
                <a:close/>
                <a:moveTo>
                  <a:pt x="138275" y="1070960"/>
                </a:moveTo>
                <a:lnTo>
                  <a:pt x="152350" y="1096497"/>
                </a:lnTo>
                <a:lnTo>
                  <a:pt x="88596" y="1123682"/>
                </a:lnTo>
                <a:cubicBezTo>
                  <a:pt x="73692" y="1129449"/>
                  <a:pt x="70380" y="1132744"/>
                  <a:pt x="73692" y="1144277"/>
                </a:cubicBezTo>
                <a:lnTo>
                  <a:pt x="72863" y="1145100"/>
                </a:lnTo>
                <a:lnTo>
                  <a:pt x="56304" y="1106382"/>
                </a:lnTo>
                <a:lnTo>
                  <a:pt x="57132" y="1105559"/>
                </a:lnTo>
                <a:cubicBezTo>
                  <a:pt x="62927" y="1116268"/>
                  <a:pt x="67895" y="1116268"/>
                  <a:pt x="82799" y="1109678"/>
                </a:cubicBezTo>
                <a:lnTo>
                  <a:pt x="123371" y="1092378"/>
                </a:lnTo>
                <a:cubicBezTo>
                  <a:pt x="139103" y="1085788"/>
                  <a:pt x="141587" y="1083317"/>
                  <a:pt x="137447" y="1071783"/>
                </a:cubicBezTo>
                <a:close/>
                <a:moveTo>
                  <a:pt x="184642" y="1066017"/>
                </a:moveTo>
                <a:lnTo>
                  <a:pt x="190438" y="1080021"/>
                </a:lnTo>
                <a:lnTo>
                  <a:pt x="172222" y="1087435"/>
                </a:lnTo>
                <a:lnTo>
                  <a:pt x="166427" y="1073431"/>
                </a:lnTo>
                <a:close/>
                <a:moveTo>
                  <a:pt x="96047" y="1010823"/>
                </a:moveTo>
                <a:cubicBezTo>
                  <a:pt x="110951" y="1005880"/>
                  <a:pt x="123371" y="1015766"/>
                  <a:pt x="129167" y="1033065"/>
                </a:cubicBezTo>
                <a:cubicBezTo>
                  <a:pt x="134963" y="1051189"/>
                  <a:pt x="129995" y="1067665"/>
                  <a:pt x="114263" y="1076726"/>
                </a:cubicBezTo>
                <a:lnTo>
                  <a:pt x="110123" y="1063546"/>
                </a:lnTo>
                <a:cubicBezTo>
                  <a:pt x="124199" y="1056955"/>
                  <a:pt x="131651" y="1047070"/>
                  <a:pt x="126683" y="1033065"/>
                </a:cubicBezTo>
                <a:cubicBezTo>
                  <a:pt x="122543" y="1022356"/>
                  <a:pt x="114263" y="1017413"/>
                  <a:pt x="105983" y="1019885"/>
                </a:cubicBezTo>
                <a:cubicBezTo>
                  <a:pt x="96047" y="1023180"/>
                  <a:pt x="93564" y="1033890"/>
                  <a:pt x="91908" y="1051189"/>
                </a:cubicBezTo>
                <a:cubicBezTo>
                  <a:pt x="90252" y="1070136"/>
                  <a:pt x="87767" y="1085788"/>
                  <a:pt x="72863" y="1090731"/>
                </a:cubicBezTo>
                <a:cubicBezTo>
                  <a:pt x="57132" y="1095674"/>
                  <a:pt x="43884" y="1084964"/>
                  <a:pt x="37260" y="1067665"/>
                </a:cubicBezTo>
                <a:cubicBezTo>
                  <a:pt x="29808" y="1046246"/>
                  <a:pt x="38088" y="1026475"/>
                  <a:pt x="56304" y="1018237"/>
                </a:cubicBezTo>
                <a:lnTo>
                  <a:pt x="60444" y="1031418"/>
                </a:lnTo>
                <a:cubicBezTo>
                  <a:pt x="43056" y="1038008"/>
                  <a:pt x="34776" y="1051189"/>
                  <a:pt x="39744" y="1066840"/>
                </a:cubicBezTo>
                <a:cubicBezTo>
                  <a:pt x="43884" y="1079197"/>
                  <a:pt x="53820" y="1084140"/>
                  <a:pt x="62927" y="1080845"/>
                </a:cubicBezTo>
                <a:cubicBezTo>
                  <a:pt x="73692" y="1077550"/>
                  <a:pt x="74519" y="1066840"/>
                  <a:pt x="77004" y="1047070"/>
                </a:cubicBezTo>
                <a:cubicBezTo>
                  <a:pt x="79487" y="1030594"/>
                  <a:pt x="81143" y="1015766"/>
                  <a:pt x="96047" y="1010823"/>
                </a:cubicBezTo>
                <a:close/>
                <a:moveTo>
                  <a:pt x="91908" y="896317"/>
                </a:moveTo>
                <a:lnTo>
                  <a:pt x="93564" y="896317"/>
                </a:lnTo>
                <a:lnTo>
                  <a:pt x="100187" y="930092"/>
                </a:lnTo>
                <a:cubicBezTo>
                  <a:pt x="97703" y="925974"/>
                  <a:pt x="93564" y="925149"/>
                  <a:pt x="77004" y="928445"/>
                </a:cubicBezTo>
                <a:cubicBezTo>
                  <a:pt x="91079" y="930916"/>
                  <a:pt x="105155" y="939978"/>
                  <a:pt x="108467" y="958101"/>
                </a:cubicBezTo>
                <a:cubicBezTo>
                  <a:pt x="111779" y="975401"/>
                  <a:pt x="104327" y="986934"/>
                  <a:pt x="81972" y="991052"/>
                </a:cubicBezTo>
                <a:lnTo>
                  <a:pt x="44712" y="997642"/>
                </a:lnTo>
                <a:cubicBezTo>
                  <a:pt x="28980" y="1000114"/>
                  <a:pt x="24012" y="1002585"/>
                  <a:pt x="24840" y="1014119"/>
                </a:cubicBezTo>
                <a:lnTo>
                  <a:pt x="23184" y="1014119"/>
                </a:lnTo>
                <a:lnTo>
                  <a:pt x="15732" y="974577"/>
                </a:lnTo>
                <a:lnTo>
                  <a:pt x="17388" y="974577"/>
                </a:lnTo>
                <a:cubicBezTo>
                  <a:pt x="21528" y="985285"/>
                  <a:pt x="26496" y="986110"/>
                  <a:pt x="42228" y="982815"/>
                </a:cubicBezTo>
                <a:lnTo>
                  <a:pt x="78660" y="976224"/>
                </a:lnTo>
                <a:cubicBezTo>
                  <a:pt x="96047" y="972929"/>
                  <a:pt x="102671" y="964691"/>
                  <a:pt x="100187" y="952334"/>
                </a:cubicBezTo>
                <a:cubicBezTo>
                  <a:pt x="97703" y="938330"/>
                  <a:pt x="84455" y="930916"/>
                  <a:pt x="70380" y="929268"/>
                </a:cubicBezTo>
                <a:lnTo>
                  <a:pt x="32292" y="936682"/>
                </a:lnTo>
                <a:cubicBezTo>
                  <a:pt x="16560" y="939154"/>
                  <a:pt x="11592" y="941625"/>
                  <a:pt x="12421" y="953159"/>
                </a:cubicBezTo>
                <a:lnTo>
                  <a:pt x="10765" y="953159"/>
                </a:lnTo>
                <a:lnTo>
                  <a:pt x="2485" y="912793"/>
                </a:lnTo>
                <a:lnTo>
                  <a:pt x="4141" y="912793"/>
                </a:lnTo>
                <a:cubicBezTo>
                  <a:pt x="8280" y="924325"/>
                  <a:pt x="13248" y="925149"/>
                  <a:pt x="28980" y="921854"/>
                </a:cubicBezTo>
                <a:lnTo>
                  <a:pt x="72036" y="913617"/>
                </a:lnTo>
                <a:cubicBezTo>
                  <a:pt x="89423" y="910321"/>
                  <a:pt x="92735" y="907850"/>
                  <a:pt x="91908" y="896317"/>
                </a:cubicBezTo>
                <a:close/>
                <a:moveTo>
                  <a:pt x="136619" y="863365"/>
                </a:moveTo>
                <a:lnTo>
                  <a:pt x="138275" y="879018"/>
                </a:lnTo>
                <a:lnTo>
                  <a:pt x="118403" y="880665"/>
                </a:lnTo>
                <a:lnTo>
                  <a:pt x="116747" y="865013"/>
                </a:lnTo>
                <a:close/>
                <a:moveTo>
                  <a:pt x="90252" y="854304"/>
                </a:moveTo>
                <a:lnTo>
                  <a:pt x="91079" y="854304"/>
                </a:lnTo>
                <a:lnTo>
                  <a:pt x="96047" y="882312"/>
                </a:lnTo>
                <a:lnTo>
                  <a:pt x="27324" y="888903"/>
                </a:lnTo>
                <a:cubicBezTo>
                  <a:pt x="10765" y="890550"/>
                  <a:pt x="6624" y="892198"/>
                  <a:pt x="5797" y="904554"/>
                </a:cubicBezTo>
                <a:lnTo>
                  <a:pt x="4141" y="905379"/>
                </a:lnTo>
                <a:lnTo>
                  <a:pt x="0" y="863365"/>
                </a:lnTo>
                <a:lnTo>
                  <a:pt x="1656" y="863365"/>
                </a:lnTo>
                <a:cubicBezTo>
                  <a:pt x="4968" y="875722"/>
                  <a:pt x="9936" y="876546"/>
                  <a:pt x="25668" y="874898"/>
                </a:cubicBezTo>
                <a:lnTo>
                  <a:pt x="70380" y="869955"/>
                </a:lnTo>
                <a:cubicBezTo>
                  <a:pt x="87767" y="868308"/>
                  <a:pt x="90252" y="866661"/>
                  <a:pt x="90252" y="854304"/>
                </a:cubicBezTo>
                <a:close/>
                <a:moveTo>
                  <a:pt x="1563245" y="743917"/>
                </a:moveTo>
                <a:cubicBezTo>
                  <a:pt x="1549169" y="745564"/>
                  <a:pt x="1540061" y="754625"/>
                  <a:pt x="1540889" y="769453"/>
                </a:cubicBezTo>
                <a:cubicBezTo>
                  <a:pt x="1541717" y="783458"/>
                  <a:pt x="1553309" y="791696"/>
                  <a:pt x="1565729" y="791696"/>
                </a:cubicBezTo>
                <a:close/>
                <a:moveTo>
                  <a:pt x="3312" y="734854"/>
                </a:moveTo>
                <a:lnTo>
                  <a:pt x="139103" y="746388"/>
                </a:lnTo>
                <a:lnTo>
                  <a:pt x="136619" y="767806"/>
                </a:lnTo>
                <a:lnTo>
                  <a:pt x="829" y="757097"/>
                </a:lnTo>
                <a:close/>
                <a:moveTo>
                  <a:pt x="1571525" y="721674"/>
                </a:moveTo>
                <a:lnTo>
                  <a:pt x="1578149" y="721674"/>
                </a:lnTo>
                <a:lnTo>
                  <a:pt x="1582289" y="790873"/>
                </a:lnTo>
                <a:cubicBezTo>
                  <a:pt x="1598849" y="789224"/>
                  <a:pt x="1608785" y="779339"/>
                  <a:pt x="1607956" y="764511"/>
                </a:cubicBezTo>
                <a:cubicBezTo>
                  <a:pt x="1607956" y="757921"/>
                  <a:pt x="1605473" y="752154"/>
                  <a:pt x="1601332" y="748035"/>
                </a:cubicBezTo>
                <a:cubicBezTo>
                  <a:pt x="1597193" y="743917"/>
                  <a:pt x="1594708" y="742268"/>
                  <a:pt x="1589741" y="739797"/>
                </a:cubicBezTo>
                <a:lnTo>
                  <a:pt x="1601332" y="724146"/>
                </a:lnTo>
                <a:cubicBezTo>
                  <a:pt x="1617065" y="732383"/>
                  <a:pt x="1625345" y="745564"/>
                  <a:pt x="1627000" y="762863"/>
                </a:cubicBezTo>
                <a:cubicBezTo>
                  <a:pt x="1627828" y="776868"/>
                  <a:pt x="1623689" y="788400"/>
                  <a:pt x="1614580" y="797463"/>
                </a:cubicBezTo>
                <a:cubicBezTo>
                  <a:pt x="1605473" y="806524"/>
                  <a:pt x="1593052" y="811467"/>
                  <a:pt x="1577321" y="812291"/>
                </a:cubicBezTo>
                <a:cubicBezTo>
                  <a:pt x="1561589" y="813114"/>
                  <a:pt x="1548341" y="809819"/>
                  <a:pt x="1538405" y="801581"/>
                </a:cubicBezTo>
                <a:cubicBezTo>
                  <a:pt x="1528469" y="793344"/>
                  <a:pt x="1522674" y="782634"/>
                  <a:pt x="1521845" y="769453"/>
                </a:cubicBezTo>
                <a:cubicBezTo>
                  <a:pt x="1521018" y="756273"/>
                  <a:pt x="1525157" y="745564"/>
                  <a:pt x="1534266" y="736503"/>
                </a:cubicBezTo>
                <a:cubicBezTo>
                  <a:pt x="1543373" y="727440"/>
                  <a:pt x="1555793" y="722498"/>
                  <a:pt x="1571525" y="721674"/>
                </a:cubicBezTo>
                <a:close/>
                <a:moveTo>
                  <a:pt x="74519" y="654123"/>
                </a:moveTo>
                <a:lnTo>
                  <a:pt x="65412" y="701903"/>
                </a:lnTo>
                <a:cubicBezTo>
                  <a:pt x="79487" y="703551"/>
                  <a:pt x="91079" y="696961"/>
                  <a:pt x="93564" y="682133"/>
                </a:cubicBezTo>
                <a:cubicBezTo>
                  <a:pt x="96047" y="668128"/>
                  <a:pt x="86940" y="657419"/>
                  <a:pt x="74519" y="654123"/>
                </a:cubicBezTo>
                <a:close/>
                <a:moveTo>
                  <a:pt x="70380" y="631057"/>
                </a:moveTo>
                <a:cubicBezTo>
                  <a:pt x="86111" y="634353"/>
                  <a:pt x="96875" y="640943"/>
                  <a:pt x="105155" y="650828"/>
                </a:cubicBezTo>
                <a:cubicBezTo>
                  <a:pt x="112607" y="660713"/>
                  <a:pt x="115919" y="672247"/>
                  <a:pt x="113435" y="685427"/>
                </a:cubicBezTo>
                <a:cubicBezTo>
                  <a:pt x="110951" y="697784"/>
                  <a:pt x="104327" y="707669"/>
                  <a:pt x="93564" y="714260"/>
                </a:cubicBezTo>
                <a:cubicBezTo>
                  <a:pt x="82799" y="720850"/>
                  <a:pt x="69551" y="722498"/>
                  <a:pt x="53820" y="720026"/>
                </a:cubicBezTo>
                <a:lnTo>
                  <a:pt x="47196" y="719203"/>
                </a:lnTo>
                <a:lnTo>
                  <a:pt x="59616" y="651652"/>
                </a:lnTo>
                <a:cubicBezTo>
                  <a:pt x="43056" y="649181"/>
                  <a:pt x="30636" y="655771"/>
                  <a:pt x="28152" y="670599"/>
                </a:cubicBezTo>
                <a:cubicBezTo>
                  <a:pt x="26496" y="678013"/>
                  <a:pt x="27324" y="683780"/>
                  <a:pt x="30636" y="688723"/>
                </a:cubicBezTo>
                <a:cubicBezTo>
                  <a:pt x="33948" y="693665"/>
                  <a:pt x="35604" y="695313"/>
                  <a:pt x="39744" y="699432"/>
                </a:cubicBezTo>
                <a:lnTo>
                  <a:pt x="26496" y="711789"/>
                </a:lnTo>
                <a:cubicBezTo>
                  <a:pt x="12421" y="699432"/>
                  <a:pt x="7453" y="684604"/>
                  <a:pt x="10765" y="667304"/>
                </a:cubicBezTo>
                <a:cubicBezTo>
                  <a:pt x="13248" y="654123"/>
                  <a:pt x="19872" y="643414"/>
                  <a:pt x="30636" y="636824"/>
                </a:cubicBezTo>
                <a:cubicBezTo>
                  <a:pt x="41400" y="630234"/>
                  <a:pt x="54648" y="628587"/>
                  <a:pt x="70380" y="631057"/>
                </a:cubicBezTo>
                <a:close/>
                <a:moveTo>
                  <a:pt x="1576493" y="624467"/>
                </a:moveTo>
                <a:cubicBezTo>
                  <a:pt x="1583945" y="622820"/>
                  <a:pt x="1591396" y="625291"/>
                  <a:pt x="1600505" y="630234"/>
                </a:cubicBezTo>
                <a:cubicBezTo>
                  <a:pt x="1607129" y="636000"/>
                  <a:pt x="1612097" y="645062"/>
                  <a:pt x="1614580" y="657419"/>
                </a:cubicBezTo>
                <a:cubicBezTo>
                  <a:pt x="1617065" y="670599"/>
                  <a:pt x="1616236" y="681308"/>
                  <a:pt x="1610441" y="689547"/>
                </a:cubicBezTo>
                <a:cubicBezTo>
                  <a:pt x="1604644" y="697784"/>
                  <a:pt x="1597193" y="703551"/>
                  <a:pt x="1587257" y="706846"/>
                </a:cubicBezTo>
                <a:lnTo>
                  <a:pt x="1578977" y="688723"/>
                </a:lnTo>
                <a:cubicBezTo>
                  <a:pt x="1593881" y="684604"/>
                  <a:pt x="1599676" y="675542"/>
                  <a:pt x="1597193" y="661538"/>
                </a:cubicBezTo>
                <a:cubicBezTo>
                  <a:pt x="1594708" y="648357"/>
                  <a:pt x="1588085" y="641767"/>
                  <a:pt x="1580633" y="643414"/>
                </a:cubicBezTo>
                <a:cubicBezTo>
                  <a:pt x="1576493" y="644238"/>
                  <a:pt x="1574009" y="646709"/>
                  <a:pt x="1573181" y="650005"/>
                </a:cubicBezTo>
                <a:cubicBezTo>
                  <a:pt x="1572353" y="653299"/>
                  <a:pt x="1570697" y="661538"/>
                  <a:pt x="1569869" y="673070"/>
                </a:cubicBezTo>
                <a:cubicBezTo>
                  <a:pt x="1567385" y="696961"/>
                  <a:pt x="1561589" y="708493"/>
                  <a:pt x="1547513" y="710965"/>
                </a:cubicBezTo>
                <a:cubicBezTo>
                  <a:pt x="1539233" y="712612"/>
                  <a:pt x="1531781" y="710141"/>
                  <a:pt x="1525157" y="705198"/>
                </a:cubicBezTo>
                <a:cubicBezTo>
                  <a:pt x="1518533" y="699432"/>
                  <a:pt x="1514394" y="692018"/>
                  <a:pt x="1511909" y="680484"/>
                </a:cubicBezTo>
                <a:cubicBezTo>
                  <a:pt x="1507770" y="659066"/>
                  <a:pt x="1514394" y="644238"/>
                  <a:pt x="1532610" y="635177"/>
                </a:cubicBezTo>
                <a:lnTo>
                  <a:pt x="1540889" y="651652"/>
                </a:lnTo>
                <a:cubicBezTo>
                  <a:pt x="1530125" y="657419"/>
                  <a:pt x="1525986" y="665656"/>
                  <a:pt x="1528469" y="677190"/>
                </a:cubicBezTo>
                <a:cubicBezTo>
                  <a:pt x="1530125" y="687898"/>
                  <a:pt x="1535921" y="692841"/>
                  <a:pt x="1541717" y="692018"/>
                </a:cubicBezTo>
                <a:cubicBezTo>
                  <a:pt x="1545029" y="692018"/>
                  <a:pt x="1547513" y="689547"/>
                  <a:pt x="1548341" y="686251"/>
                </a:cubicBezTo>
                <a:cubicBezTo>
                  <a:pt x="1549169" y="682133"/>
                  <a:pt x="1550825" y="673894"/>
                  <a:pt x="1551653" y="660713"/>
                </a:cubicBezTo>
                <a:cubicBezTo>
                  <a:pt x="1552481" y="648357"/>
                  <a:pt x="1554965" y="639295"/>
                  <a:pt x="1559105" y="634353"/>
                </a:cubicBezTo>
                <a:cubicBezTo>
                  <a:pt x="1563245" y="629410"/>
                  <a:pt x="1569041" y="626115"/>
                  <a:pt x="1576493" y="624467"/>
                </a:cubicBezTo>
                <a:close/>
                <a:moveTo>
                  <a:pt x="144070" y="610463"/>
                </a:moveTo>
                <a:lnTo>
                  <a:pt x="164771" y="616230"/>
                </a:lnTo>
                <a:lnTo>
                  <a:pt x="158974" y="637648"/>
                </a:lnTo>
                <a:lnTo>
                  <a:pt x="138275" y="631881"/>
                </a:lnTo>
                <a:close/>
                <a:moveTo>
                  <a:pt x="33120" y="579982"/>
                </a:moveTo>
                <a:lnTo>
                  <a:pt x="128339" y="606344"/>
                </a:lnTo>
                <a:lnTo>
                  <a:pt x="122543" y="627762"/>
                </a:lnTo>
                <a:lnTo>
                  <a:pt x="27324" y="600577"/>
                </a:lnTo>
                <a:close/>
                <a:moveTo>
                  <a:pt x="1547513" y="532203"/>
                </a:moveTo>
                <a:cubicBezTo>
                  <a:pt x="1554965" y="529732"/>
                  <a:pt x="1562417" y="530555"/>
                  <a:pt x="1570697" y="536322"/>
                </a:cubicBezTo>
                <a:cubicBezTo>
                  <a:pt x="1578149" y="540441"/>
                  <a:pt x="1583945" y="548679"/>
                  <a:pt x="1588085" y="561036"/>
                </a:cubicBezTo>
                <a:cubicBezTo>
                  <a:pt x="1592225" y="574217"/>
                  <a:pt x="1592225" y="584925"/>
                  <a:pt x="1588085" y="593987"/>
                </a:cubicBezTo>
                <a:cubicBezTo>
                  <a:pt x="1583117" y="603049"/>
                  <a:pt x="1576493" y="609639"/>
                  <a:pt x="1567385" y="613758"/>
                </a:cubicBezTo>
                <a:lnTo>
                  <a:pt x="1556621" y="596459"/>
                </a:lnTo>
                <a:cubicBezTo>
                  <a:pt x="1570697" y="589868"/>
                  <a:pt x="1574837" y="579982"/>
                  <a:pt x="1570697" y="566802"/>
                </a:cubicBezTo>
                <a:cubicBezTo>
                  <a:pt x="1566557" y="554446"/>
                  <a:pt x="1559933" y="548679"/>
                  <a:pt x="1552481" y="551150"/>
                </a:cubicBezTo>
                <a:cubicBezTo>
                  <a:pt x="1548341" y="552797"/>
                  <a:pt x="1546685" y="555269"/>
                  <a:pt x="1545857" y="558564"/>
                </a:cubicBezTo>
                <a:cubicBezTo>
                  <a:pt x="1545857" y="561860"/>
                  <a:pt x="1545029" y="570097"/>
                  <a:pt x="1545857" y="581631"/>
                </a:cubicBezTo>
                <a:cubicBezTo>
                  <a:pt x="1546685" y="605520"/>
                  <a:pt x="1542545" y="617877"/>
                  <a:pt x="1528469" y="621996"/>
                </a:cubicBezTo>
                <a:cubicBezTo>
                  <a:pt x="1521018" y="624467"/>
                  <a:pt x="1513565" y="622820"/>
                  <a:pt x="1506114" y="618701"/>
                </a:cubicBezTo>
                <a:cubicBezTo>
                  <a:pt x="1498662" y="613758"/>
                  <a:pt x="1492866" y="606344"/>
                  <a:pt x="1489554" y="595635"/>
                </a:cubicBezTo>
                <a:cubicBezTo>
                  <a:pt x="1482930" y="575040"/>
                  <a:pt x="1487898" y="559388"/>
                  <a:pt x="1504458" y="548679"/>
                </a:cubicBezTo>
                <a:lnTo>
                  <a:pt x="1515221" y="564331"/>
                </a:lnTo>
                <a:cubicBezTo>
                  <a:pt x="1505285" y="570921"/>
                  <a:pt x="1502802" y="579982"/>
                  <a:pt x="1506114" y="590692"/>
                </a:cubicBezTo>
                <a:cubicBezTo>
                  <a:pt x="1509426" y="601402"/>
                  <a:pt x="1516050" y="605520"/>
                  <a:pt x="1521845" y="603873"/>
                </a:cubicBezTo>
                <a:cubicBezTo>
                  <a:pt x="1525157" y="603049"/>
                  <a:pt x="1526813" y="600577"/>
                  <a:pt x="1527642" y="597282"/>
                </a:cubicBezTo>
                <a:cubicBezTo>
                  <a:pt x="1528469" y="593163"/>
                  <a:pt x="1528469" y="584925"/>
                  <a:pt x="1527642" y="571745"/>
                </a:cubicBezTo>
                <a:cubicBezTo>
                  <a:pt x="1526813" y="559388"/>
                  <a:pt x="1528469" y="550326"/>
                  <a:pt x="1531781" y="544560"/>
                </a:cubicBezTo>
                <a:cubicBezTo>
                  <a:pt x="1535093" y="538793"/>
                  <a:pt x="1540061" y="534675"/>
                  <a:pt x="1547513" y="532203"/>
                </a:cubicBezTo>
                <a:close/>
                <a:moveTo>
                  <a:pt x="59202" y="525304"/>
                </a:moveTo>
                <a:cubicBezTo>
                  <a:pt x="66033" y="522318"/>
                  <a:pt x="74520" y="523142"/>
                  <a:pt x="85284" y="527261"/>
                </a:cubicBezTo>
                <a:lnTo>
                  <a:pt x="129995" y="543736"/>
                </a:lnTo>
                <a:lnTo>
                  <a:pt x="134963" y="529732"/>
                </a:lnTo>
                <a:lnTo>
                  <a:pt x="152350" y="536322"/>
                </a:lnTo>
                <a:lnTo>
                  <a:pt x="147382" y="551150"/>
                </a:lnTo>
                <a:lnTo>
                  <a:pt x="170566" y="559388"/>
                </a:lnTo>
                <a:lnTo>
                  <a:pt x="163942" y="578335"/>
                </a:lnTo>
                <a:lnTo>
                  <a:pt x="140759" y="570097"/>
                </a:lnTo>
                <a:lnTo>
                  <a:pt x="132479" y="593163"/>
                </a:lnTo>
                <a:lnTo>
                  <a:pt x="115091" y="586573"/>
                </a:lnTo>
                <a:lnTo>
                  <a:pt x="123371" y="563507"/>
                </a:lnTo>
                <a:lnTo>
                  <a:pt x="80316" y="547855"/>
                </a:lnTo>
                <a:cubicBezTo>
                  <a:pt x="70380" y="544560"/>
                  <a:pt x="65412" y="545383"/>
                  <a:pt x="62100" y="555269"/>
                </a:cubicBezTo>
                <a:lnTo>
                  <a:pt x="58788" y="562683"/>
                </a:lnTo>
                <a:lnTo>
                  <a:pt x="39744" y="555269"/>
                </a:lnTo>
                <a:lnTo>
                  <a:pt x="43056" y="546207"/>
                </a:lnTo>
                <a:cubicBezTo>
                  <a:pt x="47196" y="535086"/>
                  <a:pt x="52371" y="528290"/>
                  <a:pt x="59202" y="525304"/>
                </a:cubicBezTo>
                <a:close/>
                <a:moveTo>
                  <a:pt x="1482930" y="468772"/>
                </a:moveTo>
                <a:cubicBezTo>
                  <a:pt x="1470510" y="475362"/>
                  <a:pt x="1465542" y="486895"/>
                  <a:pt x="1472166" y="500899"/>
                </a:cubicBezTo>
                <a:cubicBezTo>
                  <a:pt x="1477962" y="513256"/>
                  <a:pt x="1492038" y="516551"/>
                  <a:pt x="1503629" y="512432"/>
                </a:cubicBezTo>
                <a:close/>
                <a:moveTo>
                  <a:pt x="1509426" y="434996"/>
                </a:moveTo>
                <a:cubicBezTo>
                  <a:pt x="1527642" y="436644"/>
                  <a:pt x="1540889" y="446530"/>
                  <a:pt x="1548341" y="462181"/>
                </a:cubicBezTo>
                <a:cubicBezTo>
                  <a:pt x="1554137" y="474538"/>
                  <a:pt x="1554965" y="486071"/>
                  <a:pt x="1549997" y="498427"/>
                </a:cubicBezTo>
                <a:cubicBezTo>
                  <a:pt x="1545029" y="510784"/>
                  <a:pt x="1535093" y="519847"/>
                  <a:pt x="1521018" y="526437"/>
                </a:cubicBezTo>
                <a:cubicBezTo>
                  <a:pt x="1506941" y="533851"/>
                  <a:pt x="1493694" y="534675"/>
                  <a:pt x="1481274" y="531379"/>
                </a:cubicBezTo>
                <a:cubicBezTo>
                  <a:pt x="1468854" y="528084"/>
                  <a:pt x="1459747" y="520670"/>
                  <a:pt x="1453950" y="508313"/>
                </a:cubicBezTo>
                <a:cubicBezTo>
                  <a:pt x="1448155" y="495956"/>
                  <a:pt x="1448155" y="484423"/>
                  <a:pt x="1453123" y="472891"/>
                </a:cubicBezTo>
                <a:cubicBezTo>
                  <a:pt x="1458091" y="460534"/>
                  <a:pt x="1468026" y="451472"/>
                  <a:pt x="1482102" y="444882"/>
                </a:cubicBezTo>
                <a:lnTo>
                  <a:pt x="1487898" y="442410"/>
                </a:lnTo>
                <a:lnTo>
                  <a:pt x="1517706" y="505018"/>
                </a:lnTo>
                <a:cubicBezTo>
                  <a:pt x="1532610" y="497604"/>
                  <a:pt x="1538405" y="485247"/>
                  <a:pt x="1531781" y="471243"/>
                </a:cubicBezTo>
                <a:cubicBezTo>
                  <a:pt x="1529298" y="464652"/>
                  <a:pt x="1525157" y="460534"/>
                  <a:pt x="1519362" y="458062"/>
                </a:cubicBezTo>
                <a:cubicBezTo>
                  <a:pt x="1514394" y="455591"/>
                  <a:pt x="1511082" y="455591"/>
                  <a:pt x="1506114" y="454767"/>
                </a:cubicBezTo>
                <a:close/>
                <a:moveTo>
                  <a:pt x="103499" y="410282"/>
                </a:moveTo>
                <a:lnTo>
                  <a:pt x="192094" y="454767"/>
                </a:lnTo>
                <a:lnTo>
                  <a:pt x="182986" y="472891"/>
                </a:lnTo>
                <a:lnTo>
                  <a:pt x="174707" y="468772"/>
                </a:lnTo>
                <a:cubicBezTo>
                  <a:pt x="178846" y="477009"/>
                  <a:pt x="178846" y="489366"/>
                  <a:pt x="173878" y="498427"/>
                </a:cubicBezTo>
                <a:cubicBezTo>
                  <a:pt x="164771" y="517375"/>
                  <a:pt x="145726" y="523141"/>
                  <a:pt x="125027" y="513256"/>
                </a:cubicBezTo>
                <a:lnTo>
                  <a:pt x="67068" y="484423"/>
                </a:lnTo>
                <a:lnTo>
                  <a:pt x="75348" y="464652"/>
                </a:lnTo>
                <a:lnTo>
                  <a:pt x="128339" y="491013"/>
                </a:lnTo>
                <a:cubicBezTo>
                  <a:pt x="141587" y="498427"/>
                  <a:pt x="151523" y="495956"/>
                  <a:pt x="157318" y="484423"/>
                </a:cubicBezTo>
                <a:cubicBezTo>
                  <a:pt x="163115" y="472891"/>
                  <a:pt x="159803" y="462181"/>
                  <a:pt x="148211" y="456415"/>
                </a:cubicBezTo>
                <a:lnTo>
                  <a:pt x="93564" y="429230"/>
                </a:lnTo>
                <a:close/>
                <a:moveTo>
                  <a:pt x="206170" y="364151"/>
                </a:moveTo>
                <a:lnTo>
                  <a:pt x="178846" y="403692"/>
                </a:lnTo>
                <a:cubicBezTo>
                  <a:pt x="190438" y="411106"/>
                  <a:pt x="203686" y="409459"/>
                  <a:pt x="211966" y="397102"/>
                </a:cubicBezTo>
                <a:cubicBezTo>
                  <a:pt x="220246" y="385569"/>
                  <a:pt x="216106" y="371565"/>
                  <a:pt x="206170" y="364151"/>
                </a:cubicBezTo>
                <a:close/>
                <a:moveTo>
                  <a:pt x="1469682" y="332023"/>
                </a:moveTo>
                <a:lnTo>
                  <a:pt x="1481274" y="349322"/>
                </a:lnTo>
                <a:lnTo>
                  <a:pt x="1431595" y="381450"/>
                </a:lnTo>
                <a:cubicBezTo>
                  <a:pt x="1418347" y="389688"/>
                  <a:pt x="1415035" y="399574"/>
                  <a:pt x="1422487" y="410282"/>
                </a:cubicBezTo>
                <a:cubicBezTo>
                  <a:pt x="1429110" y="420992"/>
                  <a:pt x="1440702" y="423463"/>
                  <a:pt x="1451467" y="416873"/>
                </a:cubicBezTo>
                <a:lnTo>
                  <a:pt x="1502802" y="383097"/>
                </a:lnTo>
                <a:lnTo>
                  <a:pt x="1514394" y="401221"/>
                </a:lnTo>
                <a:lnTo>
                  <a:pt x="1431595" y="455591"/>
                </a:lnTo>
                <a:lnTo>
                  <a:pt x="1420003" y="438292"/>
                </a:lnTo>
                <a:lnTo>
                  <a:pt x="1428283" y="433349"/>
                </a:lnTo>
                <a:cubicBezTo>
                  <a:pt x="1420003" y="432525"/>
                  <a:pt x="1409239" y="426759"/>
                  <a:pt x="1403443" y="417697"/>
                </a:cubicBezTo>
                <a:cubicBezTo>
                  <a:pt x="1391851" y="399574"/>
                  <a:pt x="1395991" y="380626"/>
                  <a:pt x="1415035" y="367446"/>
                </a:cubicBezTo>
                <a:close/>
                <a:moveTo>
                  <a:pt x="751815" y="331199"/>
                </a:moveTo>
                <a:lnTo>
                  <a:pt x="1047408" y="384746"/>
                </a:lnTo>
                <a:lnTo>
                  <a:pt x="1041611" y="416873"/>
                </a:lnTo>
                <a:cubicBezTo>
                  <a:pt x="1014288" y="565154"/>
                  <a:pt x="951361" y="675542"/>
                  <a:pt x="893401" y="741445"/>
                </a:cubicBezTo>
                <a:cubicBezTo>
                  <a:pt x="964609" y="694489"/>
                  <a:pt x="1076387" y="633529"/>
                  <a:pt x="1226253" y="615406"/>
                </a:cubicBezTo>
                <a:lnTo>
                  <a:pt x="1258545" y="611287"/>
                </a:lnTo>
                <a:lnTo>
                  <a:pt x="1298288" y="905379"/>
                </a:lnTo>
                <a:lnTo>
                  <a:pt x="1266824" y="910321"/>
                </a:lnTo>
                <a:cubicBezTo>
                  <a:pt x="1150906" y="927621"/>
                  <a:pt x="1014288" y="911969"/>
                  <a:pt x="909133" y="871604"/>
                </a:cubicBezTo>
                <a:cubicBezTo>
                  <a:pt x="979512" y="922678"/>
                  <a:pt x="1068935" y="1010823"/>
                  <a:pt x="1135175" y="1146748"/>
                </a:cubicBezTo>
                <a:lnTo>
                  <a:pt x="1148422" y="1178052"/>
                </a:lnTo>
                <a:lnTo>
                  <a:pt x="880154" y="1306563"/>
                </a:lnTo>
                <a:lnTo>
                  <a:pt x="866077" y="1277731"/>
                </a:lnTo>
                <a:cubicBezTo>
                  <a:pt x="796526" y="1141805"/>
                  <a:pt x="784107" y="1014942"/>
                  <a:pt x="790731" y="925149"/>
                </a:cubicBezTo>
                <a:cubicBezTo>
                  <a:pt x="764235" y="1008352"/>
                  <a:pt x="707103" y="1120387"/>
                  <a:pt x="599465" y="1225008"/>
                </a:cubicBezTo>
                <a:lnTo>
                  <a:pt x="573797" y="1246426"/>
                </a:lnTo>
                <a:lnTo>
                  <a:pt x="367628" y="1032241"/>
                </a:lnTo>
                <a:lnTo>
                  <a:pt x="390811" y="1009999"/>
                </a:lnTo>
                <a:cubicBezTo>
                  <a:pt x="499278" y="904554"/>
                  <a:pt x="613541" y="854304"/>
                  <a:pt x="699652" y="831238"/>
                </a:cubicBezTo>
                <a:cubicBezTo>
                  <a:pt x="596153" y="833709"/>
                  <a:pt x="447115" y="794991"/>
                  <a:pt x="358520" y="740621"/>
                </a:cubicBezTo>
                <a:lnTo>
                  <a:pt x="330369" y="723322"/>
                </a:lnTo>
                <a:lnTo>
                  <a:pt x="471127" y="461358"/>
                </a:lnTo>
                <a:lnTo>
                  <a:pt x="499278" y="476185"/>
                </a:lnTo>
                <a:cubicBezTo>
                  <a:pt x="630928" y="545383"/>
                  <a:pt x="713727" y="644238"/>
                  <a:pt x="763407" y="715083"/>
                </a:cubicBezTo>
                <a:cubicBezTo>
                  <a:pt x="735255" y="631881"/>
                  <a:pt x="718695" y="511608"/>
                  <a:pt x="746019" y="363326"/>
                </a:cubicBezTo>
                <a:close/>
                <a:moveTo>
                  <a:pt x="170566" y="331199"/>
                </a:moveTo>
                <a:cubicBezTo>
                  <a:pt x="183814" y="329551"/>
                  <a:pt x="196234" y="332847"/>
                  <a:pt x="209482" y="341908"/>
                </a:cubicBezTo>
                <a:cubicBezTo>
                  <a:pt x="222730" y="350970"/>
                  <a:pt x="230181" y="361679"/>
                  <a:pt x="233493" y="374036"/>
                </a:cubicBezTo>
                <a:cubicBezTo>
                  <a:pt x="236805" y="386393"/>
                  <a:pt x="234322" y="397926"/>
                  <a:pt x="226869" y="408635"/>
                </a:cubicBezTo>
                <a:cubicBezTo>
                  <a:pt x="219418" y="419345"/>
                  <a:pt x="209482" y="425111"/>
                  <a:pt x="197062" y="426759"/>
                </a:cubicBezTo>
                <a:cubicBezTo>
                  <a:pt x="183814" y="427582"/>
                  <a:pt x="171395" y="424287"/>
                  <a:pt x="158147" y="415225"/>
                </a:cubicBezTo>
                <a:lnTo>
                  <a:pt x="153179" y="411931"/>
                </a:lnTo>
                <a:lnTo>
                  <a:pt x="192922" y="355089"/>
                </a:lnTo>
                <a:cubicBezTo>
                  <a:pt x="178846" y="346027"/>
                  <a:pt x="164771" y="347675"/>
                  <a:pt x="156491" y="360032"/>
                </a:cubicBezTo>
                <a:cubicBezTo>
                  <a:pt x="152350" y="365798"/>
                  <a:pt x="150694" y="371565"/>
                  <a:pt x="151523" y="377331"/>
                </a:cubicBezTo>
                <a:cubicBezTo>
                  <a:pt x="152350" y="383097"/>
                  <a:pt x="154006" y="385569"/>
                  <a:pt x="155662" y="390512"/>
                </a:cubicBezTo>
                <a:lnTo>
                  <a:pt x="135791" y="397926"/>
                </a:lnTo>
                <a:cubicBezTo>
                  <a:pt x="128339" y="381450"/>
                  <a:pt x="129995" y="365798"/>
                  <a:pt x="139931" y="350970"/>
                </a:cubicBezTo>
                <a:cubicBezTo>
                  <a:pt x="147382" y="339437"/>
                  <a:pt x="157318" y="332847"/>
                  <a:pt x="170566" y="331199"/>
                </a:cubicBezTo>
                <a:close/>
                <a:moveTo>
                  <a:pt x="1304912" y="318842"/>
                </a:moveTo>
                <a:lnTo>
                  <a:pt x="1320644" y="334494"/>
                </a:lnTo>
                <a:lnTo>
                  <a:pt x="1305740" y="349322"/>
                </a:lnTo>
                <a:lnTo>
                  <a:pt x="1290008" y="333670"/>
                </a:lnTo>
                <a:close/>
                <a:moveTo>
                  <a:pt x="1420831" y="272710"/>
                </a:moveTo>
                <a:lnTo>
                  <a:pt x="1426627" y="280124"/>
                </a:lnTo>
                <a:cubicBezTo>
                  <a:pt x="1441531" y="298248"/>
                  <a:pt x="1439046" y="310605"/>
                  <a:pt x="1421659" y="325433"/>
                </a:cubicBezTo>
                <a:lnTo>
                  <a:pt x="1385227" y="355912"/>
                </a:lnTo>
                <a:lnTo>
                  <a:pt x="1395163" y="367446"/>
                </a:lnTo>
                <a:lnTo>
                  <a:pt x="1381087" y="378979"/>
                </a:lnTo>
                <a:lnTo>
                  <a:pt x="1371151" y="367446"/>
                </a:lnTo>
                <a:lnTo>
                  <a:pt x="1352108" y="383097"/>
                </a:lnTo>
                <a:lnTo>
                  <a:pt x="1338860" y="367446"/>
                </a:lnTo>
                <a:lnTo>
                  <a:pt x="1357903" y="351794"/>
                </a:lnTo>
                <a:lnTo>
                  <a:pt x="1342172" y="332847"/>
                </a:lnTo>
                <a:lnTo>
                  <a:pt x="1356247" y="321313"/>
                </a:lnTo>
                <a:lnTo>
                  <a:pt x="1371979" y="340261"/>
                </a:lnTo>
                <a:lnTo>
                  <a:pt x="1406755" y="311428"/>
                </a:lnTo>
                <a:cubicBezTo>
                  <a:pt x="1415035" y="304838"/>
                  <a:pt x="1416691" y="300719"/>
                  <a:pt x="1410067" y="291658"/>
                </a:cubicBezTo>
                <a:lnTo>
                  <a:pt x="1405099" y="285891"/>
                </a:lnTo>
                <a:close/>
                <a:moveTo>
                  <a:pt x="235978" y="251292"/>
                </a:moveTo>
                <a:cubicBezTo>
                  <a:pt x="245914" y="250468"/>
                  <a:pt x="255021" y="252939"/>
                  <a:pt x="263301" y="258706"/>
                </a:cubicBezTo>
                <a:lnTo>
                  <a:pt x="253365" y="276006"/>
                </a:lnTo>
                <a:cubicBezTo>
                  <a:pt x="240946" y="266944"/>
                  <a:pt x="230181" y="267767"/>
                  <a:pt x="220246" y="278477"/>
                </a:cubicBezTo>
                <a:cubicBezTo>
                  <a:pt x="211138" y="288362"/>
                  <a:pt x="209482" y="297424"/>
                  <a:pt x="215278" y="302366"/>
                </a:cubicBezTo>
                <a:cubicBezTo>
                  <a:pt x="217762" y="304838"/>
                  <a:pt x="221074" y="305662"/>
                  <a:pt x="224386" y="304015"/>
                </a:cubicBezTo>
                <a:cubicBezTo>
                  <a:pt x="227698" y="302366"/>
                  <a:pt x="235149" y="299071"/>
                  <a:pt x="245085" y="292481"/>
                </a:cubicBezTo>
                <a:cubicBezTo>
                  <a:pt x="265785" y="280124"/>
                  <a:pt x="278205" y="278477"/>
                  <a:pt x="291453" y="289186"/>
                </a:cubicBezTo>
                <a:cubicBezTo>
                  <a:pt x="297249" y="294129"/>
                  <a:pt x="299733" y="300719"/>
                  <a:pt x="299733" y="309781"/>
                </a:cubicBezTo>
                <a:cubicBezTo>
                  <a:pt x="299733" y="318019"/>
                  <a:pt x="295593" y="327080"/>
                  <a:pt x="288141" y="335318"/>
                </a:cubicBezTo>
                <a:cubicBezTo>
                  <a:pt x="273237" y="351794"/>
                  <a:pt x="256677" y="355089"/>
                  <a:pt x="239290" y="346027"/>
                </a:cubicBezTo>
                <a:lnTo>
                  <a:pt x="247570" y="329551"/>
                </a:lnTo>
                <a:cubicBezTo>
                  <a:pt x="258333" y="334494"/>
                  <a:pt x="267441" y="332023"/>
                  <a:pt x="274893" y="323785"/>
                </a:cubicBezTo>
                <a:cubicBezTo>
                  <a:pt x="281517" y="315547"/>
                  <a:pt x="282345" y="308133"/>
                  <a:pt x="278205" y="304015"/>
                </a:cubicBezTo>
                <a:cubicBezTo>
                  <a:pt x="275721" y="301542"/>
                  <a:pt x="272409" y="301542"/>
                  <a:pt x="269097" y="302366"/>
                </a:cubicBezTo>
                <a:cubicBezTo>
                  <a:pt x="265785" y="303191"/>
                  <a:pt x="258333" y="307309"/>
                  <a:pt x="246741" y="314723"/>
                </a:cubicBezTo>
                <a:cubicBezTo>
                  <a:pt x="235978" y="321313"/>
                  <a:pt x="227698" y="324609"/>
                  <a:pt x="221074" y="324609"/>
                </a:cubicBezTo>
                <a:cubicBezTo>
                  <a:pt x="214450" y="324609"/>
                  <a:pt x="208654" y="322137"/>
                  <a:pt x="202858" y="317195"/>
                </a:cubicBezTo>
                <a:cubicBezTo>
                  <a:pt x="197062" y="312252"/>
                  <a:pt x="193750" y="304838"/>
                  <a:pt x="193750" y="295776"/>
                </a:cubicBezTo>
                <a:cubicBezTo>
                  <a:pt x="193750" y="286715"/>
                  <a:pt x="198718" y="277653"/>
                  <a:pt x="206998" y="267767"/>
                </a:cubicBezTo>
                <a:cubicBezTo>
                  <a:pt x="216106" y="257059"/>
                  <a:pt x="226042" y="252116"/>
                  <a:pt x="235978" y="251292"/>
                </a:cubicBezTo>
                <a:close/>
                <a:moveTo>
                  <a:pt x="1388539" y="239759"/>
                </a:moveTo>
                <a:lnTo>
                  <a:pt x="1403443" y="255411"/>
                </a:lnTo>
                <a:lnTo>
                  <a:pt x="1332236" y="323785"/>
                </a:lnTo>
                <a:lnTo>
                  <a:pt x="1317332" y="308133"/>
                </a:lnTo>
                <a:close/>
                <a:moveTo>
                  <a:pt x="1280072" y="222460"/>
                </a:moveTo>
                <a:cubicBezTo>
                  <a:pt x="1271792" y="233992"/>
                  <a:pt x="1271792" y="246349"/>
                  <a:pt x="1283384" y="256235"/>
                </a:cubicBezTo>
                <a:cubicBezTo>
                  <a:pt x="1294976" y="265296"/>
                  <a:pt x="1308224" y="262001"/>
                  <a:pt x="1316504" y="253763"/>
                </a:cubicBezTo>
                <a:close/>
                <a:moveTo>
                  <a:pt x="309668" y="184565"/>
                </a:moveTo>
                <a:cubicBezTo>
                  <a:pt x="319604" y="184565"/>
                  <a:pt x="328713" y="188684"/>
                  <a:pt x="336164" y="195275"/>
                </a:cubicBezTo>
                <a:lnTo>
                  <a:pt x="324572" y="211750"/>
                </a:lnTo>
                <a:cubicBezTo>
                  <a:pt x="312980" y="201041"/>
                  <a:pt x="302217" y="201041"/>
                  <a:pt x="291453" y="210103"/>
                </a:cubicBezTo>
                <a:cubicBezTo>
                  <a:pt x="281517" y="218340"/>
                  <a:pt x="279033" y="227402"/>
                  <a:pt x="284001" y="233168"/>
                </a:cubicBezTo>
                <a:cubicBezTo>
                  <a:pt x="286485" y="236464"/>
                  <a:pt x="289797" y="237288"/>
                  <a:pt x="293109" y="236464"/>
                </a:cubicBezTo>
                <a:cubicBezTo>
                  <a:pt x="296421" y="235640"/>
                  <a:pt x="303873" y="232345"/>
                  <a:pt x="314636" y="227402"/>
                </a:cubicBezTo>
                <a:cubicBezTo>
                  <a:pt x="336164" y="216693"/>
                  <a:pt x="349412" y="216693"/>
                  <a:pt x="358520" y="227402"/>
                </a:cubicBezTo>
                <a:cubicBezTo>
                  <a:pt x="363488" y="233992"/>
                  <a:pt x="365144" y="241406"/>
                  <a:pt x="364316" y="249645"/>
                </a:cubicBezTo>
                <a:cubicBezTo>
                  <a:pt x="362660" y="257882"/>
                  <a:pt x="358520" y="266120"/>
                  <a:pt x="349412" y="274358"/>
                </a:cubicBezTo>
                <a:cubicBezTo>
                  <a:pt x="332852" y="288362"/>
                  <a:pt x="316292" y="289186"/>
                  <a:pt x="299733" y="278477"/>
                </a:cubicBezTo>
                <a:lnTo>
                  <a:pt x="309668" y="262825"/>
                </a:lnTo>
                <a:cubicBezTo>
                  <a:pt x="319604" y="268591"/>
                  <a:pt x="329540" y="267767"/>
                  <a:pt x="337820" y="260353"/>
                </a:cubicBezTo>
                <a:cubicBezTo>
                  <a:pt x="346100" y="253763"/>
                  <a:pt x="347756" y="245525"/>
                  <a:pt x="343616" y="241406"/>
                </a:cubicBezTo>
                <a:cubicBezTo>
                  <a:pt x="341960" y="238935"/>
                  <a:pt x="338649" y="238111"/>
                  <a:pt x="335337" y="238935"/>
                </a:cubicBezTo>
                <a:cubicBezTo>
                  <a:pt x="332025" y="239759"/>
                  <a:pt x="324572" y="243054"/>
                  <a:pt x="312153" y="248821"/>
                </a:cubicBezTo>
                <a:cubicBezTo>
                  <a:pt x="300561" y="253763"/>
                  <a:pt x="292281" y="256235"/>
                  <a:pt x="285657" y="255411"/>
                </a:cubicBezTo>
                <a:cubicBezTo>
                  <a:pt x="279033" y="254587"/>
                  <a:pt x="273237" y="251292"/>
                  <a:pt x="268269" y="245525"/>
                </a:cubicBezTo>
                <a:cubicBezTo>
                  <a:pt x="263301" y="239759"/>
                  <a:pt x="261645" y="232345"/>
                  <a:pt x="262473" y="223283"/>
                </a:cubicBezTo>
                <a:cubicBezTo>
                  <a:pt x="263301" y="214221"/>
                  <a:pt x="269097" y="205160"/>
                  <a:pt x="279033" y="196922"/>
                </a:cubicBezTo>
                <a:cubicBezTo>
                  <a:pt x="289797" y="187860"/>
                  <a:pt x="299733" y="183741"/>
                  <a:pt x="309668" y="184565"/>
                </a:cubicBezTo>
                <a:close/>
                <a:moveTo>
                  <a:pt x="1317229" y="178490"/>
                </a:moveTo>
                <a:cubicBezTo>
                  <a:pt x="1324991" y="180034"/>
                  <a:pt x="1332236" y="183741"/>
                  <a:pt x="1338860" y="189508"/>
                </a:cubicBezTo>
                <a:cubicBezTo>
                  <a:pt x="1349623" y="197746"/>
                  <a:pt x="1354591" y="208455"/>
                  <a:pt x="1355420" y="221635"/>
                </a:cubicBezTo>
                <a:cubicBezTo>
                  <a:pt x="1355420" y="233992"/>
                  <a:pt x="1350452" y="246349"/>
                  <a:pt x="1340516" y="258706"/>
                </a:cubicBezTo>
                <a:cubicBezTo>
                  <a:pt x="1329752" y="271063"/>
                  <a:pt x="1318160" y="277653"/>
                  <a:pt x="1305740" y="279301"/>
                </a:cubicBezTo>
                <a:cubicBezTo>
                  <a:pt x="1293320" y="280948"/>
                  <a:pt x="1281728" y="277653"/>
                  <a:pt x="1271792" y="269415"/>
                </a:cubicBezTo>
                <a:cubicBezTo>
                  <a:pt x="1261029" y="261177"/>
                  <a:pt x="1256061" y="250468"/>
                  <a:pt x="1256061" y="238111"/>
                </a:cubicBezTo>
                <a:cubicBezTo>
                  <a:pt x="1256061" y="225754"/>
                  <a:pt x="1261029" y="213397"/>
                  <a:pt x="1270965" y="201041"/>
                </a:cubicBezTo>
                <a:lnTo>
                  <a:pt x="1275104" y="196098"/>
                </a:lnTo>
                <a:lnTo>
                  <a:pt x="1328096" y="240582"/>
                </a:lnTo>
                <a:cubicBezTo>
                  <a:pt x="1338860" y="228226"/>
                  <a:pt x="1338860" y="214221"/>
                  <a:pt x="1327268" y="204336"/>
                </a:cubicBezTo>
                <a:cubicBezTo>
                  <a:pt x="1321472" y="199393"/>
                  <a:pt x="1315676" y="197746"/>
                  <a:pt x="1309880" y="197746"/>
                </a:cubicBezTo>
                <a:cubicBezTo>
                  <a:pt x="1304084" y="198569"/>
                  <a:pt x="1300772" y="199393"/>
                  <a:pt x="1295805" y="200217"/>
                </a:cubicBezTo>
                <a:lnTo>
                  <a:pt x="1292493" y="180446"/>
                </a:lnTo>
                <a:cubicBezTo>
                  <a:pt x="1301187" y="177563"/>
                  <a:pt x="1309466" y="176945"/>
                  <a:pt x="1317229" y="178490"/>
                </a:cubicBezTo>
                <a:close/>
                <a:moveTo>
                  <a:pt x="1098743" y="177151"/>
                </a:moveTo>
                <a:lnTo>
                  <a:pt x="1112818" y="183741"/>
                </a:lnTo>
                <a:lnTo>
                  <a:pt x="1104538" y="201865"/>
                </a:lnTo>
                <a:lnTo>
                  <a:pt x="1090463" y="195275"/>
                </a:lnTo>
                <a:close/>
                <a:moveTo>
                  <a:pt x="418963" y="170561"/>
                </a:moveTo>
                <a:lnTo>
                  <a:pt x="378392" y="196922"/>
                </a:lnTo>
                <a:cubicBezTo>
                  <a:pt x="386672" y="208455"/>
                  <a:pt x="399091" y="211750"/>
                  <a:pt x="411512" y="203512"/>
                </a:cubicBezTo>
                <a:cubicBezTo>
                  <a:pt x="423103" y="196098"/>
                  <a:pt x="424759" y="182094"/>
                  <a:pt x="418963" y="170561"/>
                </a:cubicBezTo>
                <a:close/>
                <a:moveTo>
                  <a:pt x="1265169" y="138433"/>
                </a:moveTo>
                <a:lnTo>
                  <a:pt x="1283384" y="150790"/>
                </a:lnTo>
                <a:lnTo>
                  <a:pt x="1205553" y="262825"/>
                </a:lnTo>
                <a:lnTo>
                  <a:pt x="1187337" y="250468"/>
                </a:lnTo>
                <a:close/>
                <a:moveTo>
                  <a:pt x="380669" y="125355"/>
                </a:moveTo>
                <a:cubicBezTo>
                  <a:pt x="386672" y="124222"/>
                  <a:pt x="392882" y="124428"/>
                  <a:pt x="399091" y="126076"/>
                </a:cubicBezTo>
                <a:cubicBezTo>
                  <a:pt x="411512" y="129372"/>
                  <a:pt x="421447" y="137609"/>
                  <a:pt x="430555" y="150790"/>
                </a:cubicBezTo>
                <a:cubicBezTo>
                  <a:pt x="438835" y="163970"/>
                  <a:pt x="442147" y="177151"/>
                  <a:pt x="440491" y="189508"/>
                </a:cubicBezTo>
                <a:cubicBezTo>
                  <a:pt x="438007" y="201865"/>
                  <a:pt x="431383" y="211750"/>
                  <a:pt x="420619" y="219164"/>
                </a:cubicBezTo>
                <a:cubicBezTo>
                  <a:pt x="409856" y="226578"/>
                  <a:pt x="398264" y="228226"/>
                  <a:pt x="385843" y="224931"/>
                </a:cubicBezTo>
                <a:cubicBezTo>
                  <a:pt x="373424" y="221635"/>
                  <a:pt x="363488" y="213397"/>
                  <a:pt x="354380" y="200217"/>
                </a:cubicBezTo>
                <a:lnTo>
                  <a:pt x="351068" y="195275"/>
                </a:lnTo>
                <a:lnTo>
                  <a:pt x="409027" y="157380"/>
                </a:lnTo>
                <a:cubicBezTo>
                  <a:pt x="399091" y="144199"/>
                  <a:pt x="385843" y="140080"/>
                  <a:pt x="373424" y="148319"/>
                </a:cubicBezTo>
                <a:cubicBezTo>
                  <a:pt x="367628" y="151613"/>
                  <a:pt x="364316" y="156556"/>
                  <a:pt x="362660" y="162323"/>
                </a:cubicBezTo>
                <a:cubicBezTo>
                  <a:pt x="361004" y="168090"/>
                  <a:pt x="361004" y="171384"/>
                  <a:pt x="361832" y="176327"/>
                </a:cubicBezTo>
                <a:lnTo>
                  <a:pt x="341960" y="174680"/>
                </a:lnTo>
                <a:cubicBezTo>
                  <a:pt x="341132" y="156556"/>
                  <a:pt x="348584" y="142552"/>
                  <a:pt x="363488" y="132666"/>
                </a:cubicBezTo>
                <a:cubicBezTo>
                  <a:pt x="368870" y="128959"/>
                  <a:pt x="374666" y="126488"/>
                  <a:pt x="380669" y="125355"/>
                </a:cubicBezTo>
                <a:close/>
                <a:moveTo>
                  <a:pt x="892573" y="121134"/>
                </a:moveTo>
                <a:lnTo>
                  <a:pt x="908305" y="122781"/>
                </a:lnTo>
                <a:lnTo>
                  <a:pt x="905821" y="142552"/>
                </a:lnTo>
                <a:lnTo>
                  <a:pt x="890089" y="140905"/>
                </a:lnTo>
                <a:close/>
                <a:moveTo>
                  <a:pt x="1136002" y="69235"/>
                </a:moveTo>
                <a:lnTo>
                  <a:pt x="1174089" y="86535"/>
                </a:lnTo>
                <a:lnTo>
                  <a:pt x="1173262" y="87359"/>
                </a:lnTo>
                <a:cubicBezTo>
                  <a:pt x="1161670" y="84063"/>
                  <a:pt x="1158358" y="87359"/>
                  <a:pt x="1151734" y="102187"/>
                </a:cubicBezTo>
                <a:lnTo>
                  <a:pt x="1132690" y="141728"/>
                </a:lnTo>
                <a:cubicBezTo>
                  <a:pt x="1125239" y="157380"/>
                  <a:pt x="1125239" y="160675"/>
                  <a:pt x="1136002" y="166441"/>
                </a:cubicBezTo>
                <a:lnTo>
                  <a:pt x="1135175" y="167265"/>
                </a:lnTo>
                <a:lnTo>
                  <a:pt x="1107850" y="157380"/>
                </a:lnTo>
                <a:lnTo>
                  <a:pt x="1136831" y="94773"/>
                </a:lnTo>
                <a:cubicBezTo>
                  <a:pt x="1143454" y="79945"/>
                  <a:pt x="1144282" y="75002"/>
                  <a:pt x="1135175" y="70059"/>
                </a:cubicBezTo>
                <a:close/>
                <a:moveTo>
                  <a:pt x="755127" y="62645"/>
                </a:moveTo>
                <a:lnTo>
                  <a:pt x="701308" y="68411"/>
                </a:lnTo>
                <a:cubicBezTo>
                  <a:pt x="703791" y="85710"/>
                  <a:pt x="713727" y="98891"/>
                  <a:pt x="730287" y="97244"/>
                </a:cubicBezTo>
                <a:cubicBezTo>
                  <a:pt x="746019" y="94773"/>
                  <a:pt x="754299" y="81592"/>
                  <a:pt x="755127" y="62645"/>
                </a:cubicBezTo>
                <a:close/>
                <a:moveTo>
                  <a:pt x="1030019" y="28046"/>
                </a:moveTo>
                <a:lnTo>
                  <a:pt x="1068935" y="41226"/>
                </a:lnTo>
                <a:lnTo>
                  <a:pt x="1068107" y="42874"/>
                </a:lnTo>
                <a:cubicBezTo>
                  <a:pt x="1057343" y="41226"/>
                  <a:pt x="1054031" y="45345"/>
                  <a:pt x="1049063" y="60174"/>
                </a:cubicBezTo>
                <a:lnTo>
                  <a:pt x="1036643" y="96420"/>
                </a:lnTo>
                <a:cubicBezTo>
                  <a:pt x="1030848" y="112895"/>
                  <a:pt x="1034160" y="122781"/>
                  <a:pt x="1046579" y="126900"/>
                </a:cubicBezTo>
                <a:cubicBezTo>
                  <a:pt x="1059827" y="131843"/>
                  <a:pt x="1073075" y="124429"/>
                  <a:pt x="1081355" y="112895"/>
                </a:cubicBezTo>
                <a:lnTo>
                  <a:pt x="1093775" y="76649"/>
                </a:lnTo>
                <a:cubicBezTo>
                  <a:pt x="1098743" y="60997"/>
                  <a:pt x="1099571" y="56878"/>
                  <a:pt x="1088807" y="51111"/>
                </a:cubicBezTo>
                <a:lnTo>
                  <a:pt x="1088807" y="49464"/>
                </a:lnTo>
                <a:lnTo>
                  <a:pt x="1127722" y="64292"/>
                </a:lnTo>
                <a:lnTo>
                  <a:pt x="1126895" y="65116"/>
                </a:lnTo>
                <a:cubicBezTo>
                  <a:pt x="1115303" y="62645"/>
                  <a:pt x="1111991" y="66764"/>
                  <a:pt x="1107023" y="81592"/>
                </a:cubicBezTo>
                <a:lnTo>
                  <a:pt x="1092947" y="122781"/>
                </a:lnTo>
                <a:cubicBezTo>
                  <a:pt x="1087151" y="139256"/>
                  <a:pt x="1087151" y="142552"/>
                  <a:pt x="1097915" y="148319"/>
                </a:cubicBezTo>
                <a:lnTo>
                  <a:pt x="1097087" y="149966"/>
                </a:lnTo>
                <a:lnTo>
                  <a:pt x="1064795" y="138433"/>
                </a:lnTo>
                <a:cubicBezTo>
                  <a:pt x="1069763" y="137609"/>
                  <a:pt x="1072247" y="134314"/>
                  <a:pt x="1078043" y="118662"/>
                </a:cubicBezTo>
                <a:cubicBezTo>
                  <a:pt x="1068935" y="129372"/>
                  <a:pt x="1054031" y="136785"/>
                  <a:pt x="1036643" y="131019"/>
                </a:cubicBezTo>
                <a:cubicBezTo>
                  <a:pt x="1020083" y="125252"/>
                  <a:pt x="1014288" y="112895"/>
                  <a:pt x="1021739" y="90653"/>
                </a:cubicBezTo>
                <a:lnTo>
                  <a:pt x="1034160" y="55231"/>
                </a:lnTo>
                <a:cubicBezTo>
                  <a:pt x="1039128" y="39579"/>
                  <a:pt x="1039955" y="35460"/>
                  <a:pt x="1029192" y="29693"/>
                </a:cubicBezTo>
                <a:close/>
                <a:moveTo>
                  <a:pt x="977856" y="15689"/>
                </a:moveTo>
                <a:cubicBezTo>
                  <a:pt x="1000212" y="20632"/>
                  <a:pt x="1012632" y="37107"/>
                  <a:pt x="1010976" y="56878"/>
                </a:cubicBezTo>
                <a:lnTo>
                  <a:pt x="997728" y="54407"/>
                </a:lnTo>
                <a:cubicBezTo>
                  <a:pt x="1000212" y="36283"/>
                  <a:pt x="993588" y="22279"/>
                  <a:pt x="977028" y="18984"/>
                </a:cubicBezTo>
                <a:cubicBezTo>
                  <a:pt x="963780" y="16512"/>
                  <a:pt x="954673" y="21455"/>
                  <a:pt x="953017" y="31340"/>
                </a:cubicBezTo>
                <a:cubicBezTo>
                  <a:pt x="950532" y="42050"/>
                  <a:pt x="959641" y="48640"/>
                  <a:pt x="975372" y="60174"/>
                </a:cubicBezTo>
                <a:cubicBezTo>
                  <a:pt x="989448" y="70059"/>
                  <a:pt x="1001040" y="79945"/>
                  <a:pt x="997728" y="94773"/>
                </a:cubicBezTo>
                <a:cubicBezTo>
                  <a:pt x="995244" y="109601"/>
                  <a:pt x="980340" y="116191"/>
                  <a:pt x="962124" y="112072"/>
                </a:cubicBezTo>
                <a:cubicBezTo>
                  <a:pt x="943081" y="107953"/>
                  <a:pt x="931489" y="95596"/>
                  <a:pt x="931489" y="77473"/>
                </a:cubicBezTo>
                <a:lnTo>
                  <a:pt x="944737" y="79945"/>
                </a:lnTo>
                <a:cubicBezTo>
                  <a:pt x="943081" y="93949"/>
                  <a:pt x="948049" y="105481"/>
                  <a:pt x="962953" y="108777"/>
                </a:cubicBezTo>
                <a:cubicBezTo>
                  <a:pt x="974544" y="110424"/>
                  <a:pt x="982824" y="106305"/>
                  <a:pt x="984480" y="97244"/>
                </a:cubicBezTo>
                <a:cubicBezTo>
                  <a:pt x="986136" y="86535"/>
                  <a:pt x="977856" y="79120"/>
                  <a:pt x="963780" y="69235"/>
                </a:cubicBezTo>
                <a:cubicBezTo>
                  <a:pt x="948876" y="58525"/>
                  <a:pt x="935629" y="48640"/>
                  <a:pt x="939769" y="33812"/>
                </a:cubicBezTo>
                <a:cubicBezTo>
                  <a:pt x="943081" y="18160"/>
                  <a:pt x="958812" y="11570"/>
                  <a:pt x="977856" y="15689"/>
                </a:cubicBezTo>
                <a:close/>
                <a:moveTo>
                  <a:pt x="893401" y="4979"/>
                </a:moveTo>
                <a:lnTo>
                  <a:pt x="935629" y="9922"/>
                </a:lnTo>
                <a:lnTo>
                  <a:pt x="935629" y="11570"/>
                </a:lnTo>
                <a:cubicBezTo>
                  <a:pt x="923209" y="11570"/>
                  <a:pt x="920725" y="16512"/>
                  <a:pt x="919069" y="32165"/>
                </a:cubicBezTo>
                <a:lnTo>
                  <a:pt x="913273" y="75825"/>
                </a:lnTo>
                <a:cubicBezTo>
                  <a:pt x="910789" y="93125"/>
                  <a:pt x="911617" y="96420"/>
                  <a:pt x="924037" y="98891"/>
                </a:cubicBezTo>
                <a:lnTo>
                  <a:pt x="924037" y="99715"/>
                </a:lnTo>
                <a:lnTo>
                  <a:pt x="895057" y="98891"/>
                </a:lnTo>
                <a:lnTo>
                  <a:pt x="903337" y="30517"/>
                </a:lnTo>
                <a:cubicBezTo>
                  <a:pt x="904993" y="14865"/>
                  <a:pt x="904165" y="9922"/>
                  <a:pt x="893401" y="6627"/>
                </a:cubicBezTo>
                <a:close/>
                <a:moveTo>
                  <a:pt x="837926" y="4979"/>
                </a:moveTo>
                <a:cubicBezTo>
                  <a:pt x="818882" y="4979"/>
                  <a:pt x="808118" y="23103"/>
                  <a:pt x="807291" y="47817"/>
                </a:cubicBezTo>
                <a:lnTo>
                  <a:pt x="806462" y="68411"/>
                </a:lnTo>
                <a:cubicBezTo>
                  <a:pt x="810602" y="81592"/>
                  <a:pt x="822194" y="89830"/>
                  <a:pt x="833786" y="89830"/>
                </a:cubicBezTo>
                <a:cubicBezTo>
                  <a:pt x="852002" y="90653"/>
                  <a:pt x="862765" y="73354"/>
                  <a:pt x="863594" y="46993"/>
                </a:cubicBezTo>
                <a:cubicBezTo>
                  <a:pt x="863594" y="23926"/>
                  <a:pt x="856970" y="5804"/>
                  <a:pt x="837926" y="4979"/>
                </a:cubicBezTo>
                <a:close/>
                <a:moveTo>
                  <a:pt x="721180" y="3332"/>
                </a:moveTo>
                <a:cubicBezTo>
                  <a:pt x="746847" y="37"/>
                  <a:pt x="766719" y="17336"/>
                  <a:pt x="770031" y="45345"/>
                </a:cubicBezTo>
                <a:cubicBezTo>
                  <a:pt x="773343" y="75002"/>
                  <a:pt x="755127" y="96420"/>
                  <a:pt x="730287" y="98891"/>
                </a:cubicBezTo>
                <a:cubicBezTo>
                  <a:pt x="705447" y="102187"/>
                  <a:pt x="688887" y="87359"/>
                  <a:pt x="685576" y="65940"/>
                </a:cubicBezTo>
                <a:lnTo>
                  <a:pt x="755127" y="58525"/>
                </a:lnTo>
                <a:cubicBezTo>
                  <a:pt x="755127" y="56054"/>
                  <a:pt x="755127" y="54407"/>
                  <a:pt x="755127" y="51935"/>
                </a:cubicBezTo>
                <a:cubicBezTo>
                  <a:pt x="752643" y="28046"/>
                  <a:pt x="740223" y="9098"/>
                  <a:pt x="717039" y="11570"/>
                </a:cubicBezTo>
                <a:cubicBezTo>
                  <a:pt x="697996" y="13218"/>
                  <a:pt x="688060" y="27222"/>
                  <a:pt x="685576" y="46993"/>
                </a:cubicBezTo>
                <a:lnTo>
                  <a:pt x="683092" y="46993"/>
                </a:lnTo>
                <a:cubicBezTo>
                  <a:pt x="684748" y="22279"/>
                  <a:pt x="697996" y="5804"/>
                  <a:pt x="721180" y="3332"/>
                </a:cubicBezTo>
                <a:close/>
                <a:moveTo>
                  <a:pt x="779966" y="37"/>
                </a:moveTo>
                <a:lnTo>
                  <a:pt x="810602" y="1684"/>
                </a:lnTo>
                <a:cubicBezTo>
                  <a:pt x="808947" y="9098"/>
                  <a:pt x="808118" y="14865"/>
                  <a:pt x="808118" y="23926"/>
                </a:cubicBezTo>
                <a:lnTo>
                  <a:pt x="808118" y="29693"/>
                </a:lnTo>
                <a:cubicBezTo>
                  <a:pt x="813086" y="12394"/>
                  <a:pt x="824678" y="-787"/>
                  <a:pt x="843722" y="37"/>
                </a:cubicBezTo>
                <a:cubicBezTo>
                  <a:pt x="866906" y="861"/>
                  <a:pt x="880981" y="21455"/>
                  <a:pt x="880154" y="47817"/>
                </a:cubicBezTo>
                <a:cubicBezTo>
                  <a:pt x="879325" y="75825"/>
                  <a:pt x="861938" y="95596"/>
                  <a:pt x="838754" y="94773"/>
                </a:cubicBezTo>
                <a:cubicBezTo>
                  <a:pt x="823850" y="94773"/>
                  <a:pt x="812258" y="87359"/>
                  <a:pt x="806462" y="74178"/>
                </a:cubicBezTo>
                <a:lnTo>
                  <a:pt x="804806" y="121958"/>
                </a:lnTo>
                <a:cubicBezTo>
                  <a:pt x="804806" y="137609"/>
                  <a:pt x="805635" y="140080"/>
                  <a:pt x="817226" y="140905"/>
                </a:cubicBezTo>
                <a:lnTo>
                  <a:pt x="817226" y="141728"/>
                </a:lnTo>
                <a:lnTo>
                  <a:pt x="786590" y="146670"/>
                </a:lnTo>
                <a:lnTo>
                  <a:pt x="786590" y="145847"/>
                </a:lnTo>
                <a:cubicBezTo>
                  <a:pt x="788246" y="143376"/>
                  <a:pt x="789075" y="140080"/>
                  <a:pt x="789902" y="121958"/>
                </a:cubicBezTo>
                <a:lnTo>
                  <a:pt x="792387" y="23926"/>
                </a:lnTo>
                <a:cubicBezTo>
                  <a:pt x="793214" y="8275"/>
                  <a:pt x="791558" y="3332"/>
                  <a:pt x="779966" y="1684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288000" tIns="288000" rIns="288000" bIns="288000"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solidFill>
                  <a:schemeClr val="bg1"/>
                </a:solidFill>
                <a:latin typeface="Georgia" panose="02040502050405020303" pitchFamily="18" charset="0"/>
                <a:ea typeface="Geneva" panose="020B0503030404040204" pitchFamily="34" charset="0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223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2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620C68E2-27FD-4598-0872-D4232096E8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24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5757" y="1928169"/>
            <a:ext cx="4797286" cy="1231106"/>
          </a:xfrm>
        </p:spPr>
        <p:txBody>
          <a:bodyPr anchor="b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B51E24-BB44-E314-865C-8C27A7628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5757" y="3929700"/>
            <a:ext cx="4797286" cy="184666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AE248-2B9B-9B0F-366F-281BAFBD539F}"/>
              </a:ext>
            </a:extLst>
          </p:cNvPr>
          <p:cNvSpPr/>
          <p:nvPr userDrawn="1"/>
        </p:nvSpPr>
        <p:spPr>
          <a:xfrm>
            <a:off x="6545757" y="3660683"/>
            <a:ext cx="432000" cy="4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669D2E8-1864-1A60-5D18-76A1858EA5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5757" y="5391296"/>
            <a:ext cx="2538068" cy="676818"/>
          </a:xfrm>
          <a:prstGeom prst="rect">
            <a:avLst/>
          </a:prstGeom>
        </p:spPr>
      </p:pic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0A62DF4D-6E12-9EF9-885B-F4BC021D9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2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A074DA2-4BEB-87ED-AB2D-9DF5C24F0734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848957" y="1013661"/>
            <a:ext cx="1224318" cy="1224318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5C2ED5E2-C421-BEDD-8ED1-559DC5F4B4B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204932" y="731086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DE2ACC1C-E4CE-A551-72C7-2C776035D8B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394200" y="3827223"/>
            <a:ext cx="915643" cy="915643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264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5325" y="778022"/>
            <a:ext cx="3877718" cy="812530"/>
          </a:xfrm>
        </p:spPr>
        <p:txBody>
          <a:bodyPr anchor="t"/>
          <a:lstStyle>
            <a:lvl1pPr algn="l">
              <a:lnSpc>
                <a:spcPct val="80000"/>
              </a:lnSpc>
              <a:defRPr sz="3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465325" y="197338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CAA5307-9F8C-D429-0909-9903AAB417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66051" y="1973386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5C455238-2DAE-8460-9E4F-A0BB491040AC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465325" y="3464019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02</a:t>
            </a:r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368907B-24D0-4DAB-5154-57D5C4478E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66051" y="3464019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DECFA795-1408-5819-5EA4-56E876C1AD62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7465325" y="4914679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03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F5D24D-BD30-AB61-DBEB-79B3E634CDE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766051" y="4914679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008DEF-870B-1B8A-2FED-ECD893D6D27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098400" cy="6858000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A6AACD-A044-637F-C1FC-2BB3C6589E2F}"/>
              </a:ext>
            </a:extLst>
          </p:cNvPr>
          <p:cNvSpPr>
            <a:spLocks noChangeAspect="1"/>
          </p:cNvSpPr>
          <p:nvPr userDrawn="1"/>
        </p:nvSpPr>
        <p:spPr>
          <a:xfrm>
            <a:off x="1152699" y="1578600"/>
            <a:ext cx="3704400" cy="37044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6EBEB-0517-2CA6-1D8B-B081CB7BE2B6}"/>
              </a:ext>
            </a:extLst>
          </p:cNvPr>
          <p:cNvSpPr>
            <a:spLocks noChangeAspect="1"/>
          </p:cNvSpPr>
          <p:nvPr userDrawn="1"/>
        </p:nvSpPr>
        <p:spPr>
          <a:xfrm>
            <a:off x="848957" y="1013661"/>
            <a:ext cx="1224000" cy="12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D9E380-A9C4-A211-8710-670855228E61}"/>
              </a:ext>
            </a:extLst>
          </p:cNvPr>
          <p:cNvSpPr>
            <a:spLocks noChangeAspect="1"/>
          </p:cNvSpPr>
          <p:nvPr userDrawn="1"/>
        </p:nvSpPr>
        <p:spPr>
          <a:xfrm>
            <a:off x="4204800" y="731086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5E6455-DF54-12AF-012F-51BAB13A123E}"/>
              </a:ext>
            </a:extLst>
          </p:cNvPr>
          <p:cNvSpPr>
            <a:spLocks noChangeAspect="1"/>
          </p:cNvSpPr>
          <p:nvPr userDrawn="1"/>
        </p:nvSpPr>
        <p:spPr>
          <a:xfrm>
            <a:off x="4395443" y="3828466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73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1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620C68E2-27FD-4598-0872-D4232096E8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240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5325" y="778022"/>
            <a:ext cx="3877718" cy="812530"/>
          </a:xfrm>
        </p:spPr>
        <p:txBody>
          <a:bodyPr anchor="t"/>
          <a:lstStyle>
            <a:lvl1pPr algn="l">
              <a:lnSpc>
                <a:spcPct val="80000"/>
              </a:lnSpc>
              <a:defRPr sz="3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0A62DF4D-6E12-9EF9-885B-F4BC021D9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2699" y="1578600"/>
            <a:ext cx="3699164" cy="370080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A074DA2-4BEB-87ED-AB2D-9DF5C24F0734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848957" y="1013661"/>
            <a:ext cx="1224318" cy="1224318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5C2ED5E2-C421-BEDD-8ED1-559DC5F4B4B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204932" y="731086"/>
            <a:ext cx="367068" cy="367068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DE2ACC1C-E4CE-A551-72C7-2C776035D8B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394200" y="3827223"/>
            <a:ext cx="915643" cy="915643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465325" y="197338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CAA5307-9F8C-D429-0909-9903AAB417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66051" y="1973386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5C455238-2DAE-8460-9E4F-A0BB491040AC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465325" y="3464019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02</a:t>
            </a:r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368907B-24D0-4DAB-5154-57D5C4478E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66051" y="3464019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DECFA795-1408-5819-5EA4-56E876C1AD62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7465325" y="4914679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03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F5D24D-BD30-AB61-DBEB-79B3E634CDE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766051" y="4914679"/>
            <a:ext cx="2316163" cy="1087477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010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F88B56-911E-345B-7B52-BD3CC5BB1EE8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0984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4425" y="778022"/>
            <a:ext cx="3877718" cy="812530"/>
          </a:xfrm>
        </p:spPr>
        <p:txBody>
          <a:bodyPr anchor="t"/>
          <a:lstStyle>
            <a:lvl1pPr algn="l">
              <a:lnSpc>
                <a:spcPct val="80000"/>
              </a:lnSpc>
              <a:defRPr sz="3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6614425" y="187675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CAA5307-9F8C-D429-0909-9903AAB417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15151" y="187675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3CBD9BCF-E761-C5F5-5F23-74E4C6F031D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6614425" y="3445996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03</a:t>
            </a:r>
          </a:p>
        </p:txBody>
      </p:sp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E3AA303D-D5D0-7FE0-85E0-81119C80C4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915151" y="344599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8BE4B2-034F-9B3F-5FEC-8FE97094BD0C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6614425" y="5015847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05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3ADC2105-E2F7-0257-D1E6-7E90F21436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15151" y="5015847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5B87D0B9-72C9-43A5-DC39-E8F22B1213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9398900" y="1876756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02</a:t>
            </a:r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692BCFC6-AF4D-2E6E-7CD4-0B05EF57480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699626" y="187675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CC5E17D8-5AEE-4D0E-4453-499E9E18B839}"/>
              </a:ext>
            </a:extLst>
          </p:cNvPr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9398900" y="344599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04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82BBD981-A49D-4075-5212-81BD1EEAD65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99626" y="344599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BC7A0AA4-0939-428D-7B9A-E207909111FF}"/>
              </a:ext>
            </a:extLst>
          </p:cNvPr>
          <p:cNvSpPr>
            <a:spLocks noGrp="1" noChangeAspect="1"/>
          </p:cNvSpPr>
          <p:nvPr>
            <p:ph type="body" sz="quarter" idx="29" hasCustomPrompt="1"/>
          </p:nvPr>
        </p:nvSpPr>
        <p:spPr>
          <a:xfrm>
            <a:off x="9398900" y="5015847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06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64E66A97-CDBB-8C2D-3DC0-63FA0D4DCB9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699626" y="5015847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56F24A-7C01-96CD-69B4-8ADC637DFF9D}"/>
              </a:ext>
            </a:extLst>
          </p:cNvPr>
          <p:cNvSpPr>
            <a:spLocks noChangeAspect="1"/>
          </p:cNvSpPr>
          <p:nvPr userDrawn="1"/>
        </p:nvSpPr>
        <p:spPr>
          <a:xfrm>
            <a:off x="1100550" y="1355725"/>
            <a:ext cx="1033200" cy="1033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38C265-70A6-DF34-BEDD-FB422682FAA9}"/>
              </a:ext>
            </a:extLst>
          </p:cNvPr>
          <p:cNvSpPr>
            <a:spLocks noChangeAspect="1"/>
          </p:cNvSpPr>
          <p:nvPr userDrawn="1"/>
        </p:nvSpPr>
        <p:spPr>
          <a:xfrm>
            <a:off x="4707325" y="1127960"/>
            <a:ext cx="306000" cy="30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F80AD2-873E-B43D-BB56-4231CAFB0308}"/>
              </a:ext>
            </a:extLst>
          </p:cNvPr>
          <p:cNvSpPr>
            <a:spLocks noChangeAspect="1"/>
          </p:cNvSpPr>
          <p:nvPr userDrawn="1"/>
        </p:nvSpPr>
        <p:spPr>
          <a:xfrm>
            <a:off x="4494143" y="4825600"/>
            <a:ext cx="777600" cy="777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88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 (éditab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2">
            <a:extLst>
              <a:ext uri="{FF2B5EF4-FFF2-40B4-BE49-F238E27FC236}">
                <a16:creationId xmlns:a16="http://schemas.microsoft.com/office/drawing/2014/main" id="{620C68E2-27FD-4598-0872-D4232096E8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8400" cy="6858000"/>
          </a:xfrm>
          <a:solidFill>
            <a:schemeClr val="bg1">
              <a:lumMod val="85000"/>
            </a:schemeClr>
          </a:solidFill>
        </p:spPr>
        <p:txBody>
          <a:bodyPr lIns="180000" tIns="180000" rIns="180000" bIns="18000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4425" y="778022"/>
            <a:ext cx="3877718" cy="812530"/>
          </a:xfrm>
        </p:spPr>
        <p:txBody>
          <a:bodyPr anchor="t"/>
          <a:lstStyle>
            <a:lvl1pPr algn="l">
              <a:lnSpc>
                <a:spcPct val="80000"/>
              </a:lnSpc>
              <a:defRPr sz="3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A074DA2-4BEB-87ED-AB2D-9DF5C24F0734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1100748" y="1355725"/>
            <a:ext cx="1033002" cy="1033002"/>
          </a:xfrm>
          <a:solidFill>
            <a:schemeClr val="accent3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5C2ED5E2-C421-BEDD-8ED1-559DC5F4B4B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706186" y="1127960"/>
            <a:ext cx="307139" cy="307139"/>
          </a:xfrm>
          <a:solidFill>
            <a:schemeClr val="tx1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DE2ACC1C-E4CE-A551-72C7-2C776035D8B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492625" y="4825600"/>
            <a:ext cx="779118" cy="779118"/>
          </a:xfrm>
          <a:solidFill>
            <a:schemeClr val="accent2"/>
          </a:solidFill>
        </p:spPr>
        <p:txBody>
          <a:bodyPr lIns="0" tIns="0" rIns="0" bIns="0"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6614425" y="187675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CAA5307-9F8C-D429-0909-9903AAB417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15151" y="187675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3CBD9BCF-E761-C5F5-5F23-74E4C6F031D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6614425" y="3445996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03</a:t>
            </a:r>
          </a:p>
        </p:txBody>
      </p:sp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E3AA303D-D5D0-7FE0-85E0-81119C80C4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915151" y="344599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8BE4B2-034F-9B3F-5FEC-8FE97094BD0C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6614425" y="5015847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05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3ADC2105-E2F7-0257-D1E6-7E90F21436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15151" y="5015847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5B87D0B9-72C9-43A5-DC39-E8F22B1213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9398900" y="1876756"/>
            <a:ext cx="238981" cy="238981"/>
          </a:xfrm>
          <a:solidFill>
            <a:schemeClr val="accent2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02</a:t>
            </a:r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692BCFC6-AF4D-2E6E-7CD4-0B05EF57480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699626" y="187675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CC5E17D8-5AEE-4D0E-4453-499E9E18B839}"/>
              </a:ext>
            </a:extLst>
          </p:cNvPr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9398900" y="3445996"/>
            <a:ext cx="238981" cy="238981"/>
          </a:xfrm>
          <a:solidFill>
            <a:schemeClr val="tx1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04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82BBD981-A49D-4075-5212-81BD1EEAD65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99626" y="3445996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BC7A0AA4-0939-428D-7B9A-E207909111FF}"/>
              </a:ext>
            </a:extLst>
          </p:cNvPr>
          <p:cNvSpPr>
            <a:spLocks noGrp="1" noChangeAspect="1"/>
          </p:cNvSpPr>
          <p:nvPr>
            <p:ph type="body" sz="quarter" idx="29" hasCustomPrompt="1"/>
          </p:nvPr>
        </p:nvSpPr>
        <p:spPr>
          <a:xfrm>
            <a:off x="9398900" y="5015847"/>
            <a:ext cx="238981" cy="238981"/>
          </a:xfrm>
          <a:solidFill>
            <a:schemeClr val="accent3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55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06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64E66A97-CDBB-8C2D-3DC0-63FA0D4DCB9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699626" y="5015847"/>
            <a:ext cx="2127600" cy="1087477"/>
          </a:xfrm>
        </p:spPr>
        <p:txBody>
          <a:bodyPr wrap="square">
            <a:spAutoFit/>
          </a:bodyPr>
          <a:lstStyle>
            <a:lvl1pPr>
              <a:lnSpc>
                <a:spcPct val="90000"/>
              </a:lnSpc>
              <a:spcAft>
                <a:spcPts val="300"/>
              </a:spcAft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750">
                <a:solidFill>
                  <a:schemeClr val="accent2"/>
                </a:solidFill>
              </a:defRPr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826071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479EE-7EAE-3BB7-9FC4-9723A9AF4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65381" y="3685529"/>
            <a:ext cx="3877718" cy="1304973"/>
          </a:xfrm>
        </p:spPr>
        <p:txBody>
          <a:bodyPr anchor="t"/>
          <a:lstStyle>
            <a:lvl1pPr algn="l">
              <a:lnSpc>
                <a:spcPct val="80000"/>
              </a:lnSpc>
              <a:defRPr sz="5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659AB6FA-41F2-A279-380A-7DEB34BA72FC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065381" y="2100418"/>
            <a:ext cx="1222047" cy="1222047"/>
          </a:xfrm>
          <a:solidFill>
            <a:schemeClr val="tx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9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AAEBDF-498E-BBB8-9DA5-7F2F559506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098400" cy="6858000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BB66E-D0AC-6E11-A1E1-09408E573A10}"/>
              </a:ext>
            </a:extLst>
          </p:cNvPr>
          <p:cNvSpPr>
            <a:spLocks noChangeAspect="1"/>
          </p:cNvSpPr>
          <p:nvPr userDrawn="1"/>
        </p:nvSpPr>
        <p:spPr>
          <a:xfrm>
            <a:off x="1152699" y="1578600"/>
            <a:ext cx="3704400" cy="37044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FECFA2-FA8F-10F8-2B7F-1DF05C0A3E40}"/>
              </a:ext>
            </a:extLst>
          </p:cNvPr>
          <p:cNvSpPr>
            <a:spLocks noChangeAspect="1"/>
          </p:cNvSpPr>
          <p:nvPr userDrawn="1"/>
        </p:nvSpPr>
        <p:spPr>
          <a:xfrm>
            <a:off x="848957" y="1013661"/>
            <a:ext cx="1224000" cy="12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88080C-3F06-4AA7-18CE-86063DDA4743}"/>
              </a:ext>
            </a:extLst>
          </p:cNvPr>
          <p:cNvSpPr>
            <a:spLocks noChangeAspect="1"/>
          </p:cNvSpPr>
          <p:nvPr userDrawn="1"/>
        </p:nvSpPr>
        <p:spPr>
          <a:xfrm>
            <a:off x="4204800" y="731086"/>
            <a:ext cx="367200" cy="3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1EE23D-9180-AAAE-F261-0F5F451B30B6}"/>
              </a:ext>
            </a:extLst>
          </p:cNvPr>
          <p:cNvSpPr>
            <a:spLocks noChangeAspect="1"/>
          </p:cNvSpPr>
          <p:nvPr userDrawn="1"/>
        </p:nvSpPr>
        <p:spPr>
          <a:xfrm>
            <a:off x="4395443" y="3828466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05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image" Target="../media/image11.png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image" Target="../media/image12.tmp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34BC76-F6F4-0632-C6B4-3CC449F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B099C-0AA9-15B5-05D7-D8FC5C6F7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082" y="1803704"/>
            <a:ext cx="10194099" cy="42618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2CF7F38C-3EB6-5FF6-ACD5-0BC029027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2082" y="6466620"/>
            <a:ext cx="22602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8C166162-5478-4544-9476-FE52450403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527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61" r:id="rId2"/>
    <p:sldLayoutId id="2147483721" r:id="rId3"/>
    <p:sldLayoutId id="214748367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Font typeface="Arial" panose="020B0604020202020204" pitchFamily="34" charset="0"/>
        <a:buNone/>
        <a:defRPr sz="1400" kern="1200" spc="3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4763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00"/>
        </a:spcAft>
        <a:buFont typeface="Arial" panose="020B0604020202020204" pitchFamily="34" charset="0"/>
        <a:buNone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8" indent="-134938" algn="l" defTabSz="914400" rtl="0" eaLnBrk="1" latinLnBrk="0" hangingPunct="1">
        <a:lnSpc>
          <a:spcPct val="100000"/>
        </a:lnSpc>
        <a:spcBef>
          <a:spcPts val="1000"/>
        </a:spcBef>
        <a:buSzPct val="100000"/>
        <a:buFont typeface="Police système Courant"/>
        <a:buChar char="—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34938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●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490538" indent="-136525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–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34BC76-F6F4-0632-C6B4-3CC449F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B099C-0AA9-15B5-05D7-D8FC5C6F7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082" y="1803704"/>
            <a:ext cx="10194099" cy="42618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10C060E2-DAF3-ADCE-B36B-907C91178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2082" y="6466620"/>
            <a:ext cx="22602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8C166162-5478-4544-9476-FE52450403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00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675" r:id="rId2"/>
    <p:sldLayoutId id="2147483723" r:id="rId3"/>
    <p:sldLayoutId id="214748368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Font typeface="Arial" panose="020B0604020202020204" pitchFamily="34" charset="0"/>
        <a:buNone/>
        <a:defRPr sz="1400" kern="1200" spc="3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4763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00"/>
        </a:spcAft>
        <a:buFont typeface="Arial" panose="020B0604020202020204" pitchFamily="34" charset="0"/>
        <a:buNone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8" indent="-134938" algn="l" defTabSz="914400" rtl="0" eaLnBrk="1" latinLnBrk="0" hangingPunct="1">
        <a:lnSpc>
          <a:spcPct val="100000"/>
        </a:lnSpc>
        <a:spcBef>
          <a:spcPts val="1000"/>
        </a:spcBef>
        <a:buSzPct val="100000"/>
        <a:buFont typeface="Police système Courant"/>
        <a:buChar char="—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34938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●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490538" indent="-136525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–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34BC76-F6F4-0632-C6B4-3CC449F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B099C-0AA9-15B5-05D7-D8FC5C6F7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082" y="1803704"/>
            <a:ext cx="10194099" cy="42618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975349DC-E1D6-7DBF-2F3E-1B7BCADA1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2082" y="6466620"/>
            <a:ext cx="22602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8C166162-5478-4544-9476-FE52450403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84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Font typeface="Arial" panose="020B0604020202020204" pitchFamily="34" charset="0"/>
        <a:buNone/>
        <a:defRPr sz="1400" kern="1200" spc="3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4763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00"/>
        </a:spcAft>
        <a:buFont typeface="Arial" panose="020B0604020202020204" pitchFamily="34" charset="0"/>
        <a:buNone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8" indent="-134938" algn="l" defTabSz="914400" rtl="0" eaLnBrk="1" latinLnBrk="0" hangingPunct="1">
        <a:lnSpc>
          <a:spcPct val="100000"/>
        </a:lnSpc>
        <a:spcBef>
          <a:spcPts val="1000"/>
        </a:spcBef>
        <a:buSzPct val="100000"/>
        <a:buFont typeface="Police système Courant"/>
        <a:buChar char="—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34938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●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490538" indent="-136525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–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34BC76-F6F4-0632-C6B4-3CC449F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B099C-0AA9-15B5-05D7-D8FC5C6F7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082" y="1803704"/>
            <a:ext cx="10194099" cy="42618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CEFB4A-DA96-EA89-1099-B8D1A1813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2082" y="6466620"/>
            <a:ext cx="22602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8C166162-5478-4544-9476-FE524504036C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C484BD08-1522-4A47-0751-0F33B6FC789E}"/>
              </a:ext>
            </a:extLst>
          </p:cNvPr>
          <p:cNvGrpSpPr/>
          <p:nvPr userDrawn="1"/>
        </p:nvGrpSpPr>
        <p:grpSpPr>
          <a:xfrm>
            <a:off x="-3504888" y="0"/>
            <a:ext cx="3167084" cy="5830388"/>
            <a:chOff x="-3504888" y="0"/>
            <a:chExt cx="3167084" cy="58303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039ED80-C554-24FF-AD94-4D987E960B7A}"/>
                </a:ext>
              </a:extLst>
            </p:cNvPr>
            <p:cNvSpPr/>
            <p:nvPr userDrawn="1"/>
          </p:nvSpPr>
          <p:spPr>
            <a:xfrm>
              <a:off x="-3504888" y="277000"/>
              <a:ext cx="3167084" cy="19103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lvl="0" algn="ctr">
                <a:defRPr/>
              </a:pPr>
              <a:endParaRPr lang="en-US" sz="1600" b="0" i="0" spc="-10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A3B432-BA6D-B4C6-C4F7-D85DAA14676E}"/>
                </a:ext>
              </a:extLst>
            </p:cNvPr>
            <p:cNvSpPr/>
            <p:nvPr userDrawn="1"/>
          </p:nvSpPr>
          <p:spPr>
            <a:xfrm>
              <a:off x="-3504888" y="0"/>
              <a:ext cx="3167084" cy="184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spAutoFit/>
            </a:bodyPr>
            <a:lstStyle/>
            <a:p>
              <a:pPr lvl="0" algn="l">
                <a:defRPr/>
              </a:pP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Voici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les </a:t>
              </a: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différents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niveaux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de </a:t>
              </a: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texte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:</a:t>
              </a:r>
            </a:p>
          </p:txBody>
        </p:sp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8496F8A9-D62F-FE8E-B29A-2373C1C2E691}"/>
                </a:ext>
              </a:extLst>
            </p:cNvPr>
            <p:cNvGrpSpPr/>
            <p:nvPr userDrawn="1"/>
          </p:nvGrpSpPr>
          <p:grpSpPr>
            <a:xfrm>
              <a:off x="-3320297" y="417832"/>
              <a:ext cx="2797903" cy="1628731"/>
              <a:chOff x="-3250284" y="399475"/>
              <a:chExt cx="2797903" cy="1628731"/>
            </a:xfrm>
          </p:grpSpPr>
          <p:pic>
            <p:nvPicPr>
              <p:cNvPr id="33" name="Image 32" descr="Une image contenant texte, Police, capture d’écran&#10;&#10;Description générée automatiquement">
                <a:extLst>
                  <a:ext uri="{FF2B5EF4-FFF2-40B4-BE49-F238E27FC236}">
                    <a16:creationId xmlns:a16="http://schemas.microsoft.com/office/drawing/2014/main" id="{9FD3DC9F-8867-CCF5-73F3-13230F6D645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077875" y="399475"/>
                <a:ext cx="2625494" cy="1628731"/>
              </a:xfrm>
              <a:prstGeom prst="rect">
                <a:avLst/>
              </a:prstGeom>
            </p:spPr>
          </p:pic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8C812E7A-8DA0-31FC-6F04-5AF05F5B6E53}"/>
                  </a:ext>
                </a:extLst>
              </p:cNvPr>
              <p:cNvGrpSpPr/>
              <p:nvPr userDrawn="1"/>
            </p:nvGrpSpPr>
            <p:grpSpPr>
              <a:xfrm>
                <a:off x="-3250284" y="513228"/>
                <a:ext cx="173397" cy="1353198"/>
                <a:chOff x="-3279738" y="513228"/>
                <a:chExt cx="173397" cy="1353198"/>
              </a:xfrm>
            </p:grpSpPr>
            <p:sp>
              <p:nvSpPr>
                <p:cNvPr id="9" name="Ellipse 8">
                  <a:extLst>
                    <a:ext uri="{FF2B5EF4-FFF2-40B4-BE49-F238E27FC236}">
                      <a16:creationId xmlns:a16="http://schemas.microsoft.com/office/drawing/2014/main" id="{30E82FCD-FF37-2251-E0A9-4E8D8078B495}"/>
                    </a:ext>
                  </a:extLst>
                </p:cNvPr>
                <p:cNvSpPr/>
                <p:nvPr userDrawn="1"/>
              </p:nvSpPr>
              <p:spPr>
                <a:xfrm>
                  <a:off x="-3279738" y="513228"/>
                  <a:ext cx="173397" cy="1733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700" b="0" i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1</a:t>
                  </a:r>
                  <a:r>
                    <a:rPr lang="fr-FR" sz="700" b="0" i="0" baseline="300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er</a:t>
                  </a:r>
                </a:p>
              </p:txBody>
            </p:sp>
            <p:sp>
              <p:nvSpPr>
                <p:cNvPr id="10" name="Ellipse 9">
                  <a:extLst>
                    <a:ext uri="{FF2B5EF4-FFF2-40B4-BE49-F238E27FC236}">
                      <a16:creationId xmlns:a16="http://schemas.microsoft.com/office/drawing/2014/main" id="{C233E616-382B-D538-5421-D977C9D135C0}"/>
                    </a:ext>
                  </a:extLst>
                </p:cNvPr>
                <p:cNvSpPr/>
                <p:nvPr userDrawn="1"/>
              </p:nvSpPr>
              <p:spPr>
                <a:xfrm>
                  <a:off x="-3279738" y="905964"/>
                  <a:ext cx="173397" cy="1733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700" b="0" i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2</a:t>
                  </a:r>
                  <a:r>
                    <a:rPr lang="fr-FR" sz="700" b="0" i="0" baseline="300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</a:t>
                  </a:r>
                </a:p>
              </p:txBody>
            </p:sp>
            <p:sp>
              <p:nvSpPr>
                <p:cNvPr id="11" name="Ellipse 10">
                  <a:extLst>
                    <a:ext uri="{FF2B5EF4-FFF2-40B4-BE49-F238E27FC236}">
                      <a16:creationId xmlns:a16="http://schemas.microsoft.com/office/drawing/2014/main" id="{60E0158A-2EC5-29BC-E90B-4DABA7AEA731}"/>
                    </a:ext>
                  </a:extLst>
                </p:cNvPr>
                <p:cNvSpPr/>
                <p:nvPr userDrawn="1"/>
              </p:nvSpPr>
              <p:spPr>
                <a:xfrm>
                  <a:off x="-3279738" y="1247257"/>
                  <a:ext cx="173397" cy="1733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700" b="0" i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3</a:t>
                  </a:r>
                  <a:r>
                    <a:rPr lang="fr-FR" sz="700" b="0" i="0" baseline="300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</a:t>
                  </a:r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8680691A-DB18-CC30-0B37-8EC00CD495E6}"/>
                    </a:ext>
                  </a:extLst>
                </p:cNvPr>
                <p:cNvSpPr/>
                <p:nvPr userDrawn="1"/>
              </p:nvSpPr>
              <p:spPr>
                <a:xfrm>
                  <a:off x="-3279738" y="1477938"/>
                  <a:ext cx="173397" cy="1733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700" b="0" i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4</a:t>
                  </a:r>
                  <a:r>
                    <a:rPr lang="fr-FR" sz="700" b="0" i="0" baseline="300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</a:t>
                  </a:r>
                </a:p>
              </p:txBody>
            </p:sp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2195FE56-B35D-5D01-56D5-B48A9F8952ED}"/>
                    </a:ext>
                  </a:extLst>
                </p:cNvPr>
                <p:cNvSpPr/>
                <p:nvPr userDrawn="1"/>
              </p:nvSpPr>
              <p:spPr>
                <a:xfrm>
                  <a:off x="-3279738" y="1693029"/>
                  <a:ext cx="173397" cy="1733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700" b="0" i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5</a:t>
                  </a:r>
                  <a:r>
                    <a:rPr lang="fr-FR" sz="700" b="0" i="0" baseline="300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</a:t>
                  </a:r>
                </a:p>
              </p:txBody>
            </p:sp>
          </p:grp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D83639C-71EB-2289-E1FA-8AF5648CD0B0}"/>
                </a:ext>
              </a:extLst>
            </p:cNvPr>
            <p:cNvSpPr/>
            <p:nvPr userDrawn="1"/>
          </p:nvSpPr>
          <p:spPr>
            <a:xfrm>
              <a:off x="-3504888" y="2499360"/>
              <a:ext cx="3167084" cy="184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spAutoFit/>
            </a:bodyPr>
            <a:lstStyle/>
            <a:p>
              <a:pPr lvl="0" algn="l">
                <a:defRPr/>
              </a:pP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Pour changer de </a:t>
              </a: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niveau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de </a:t>
              </a:r>
              <a:r>
                <a:rPr lang="en-US" sz="1200" b="0" i="0" spc="0" baseline="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texte</a:t>
              </a:r>
              <a:r>
                <a:rPr lang="en-US" sz="1200" b="0" i="0" spc="0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: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B54C114B-3EBE-F643-7417-D93D64A9A985}"/>
                </a:ext>
              </a:extLst>
            </p:cNvPr>
            <p:cNvGrpSpPr/>
            <p:nvPr userDrawn="1"/>
          </p:nvGrpSpPr>
          <p:grpSpPr>
            <a:xfrm>
              <a:off x="-3504888" y="2787507"/>
              <a:ext cx="3167084" cy="3042881"/>
              <a:chOff x="-3621592" y="2405002"/>
              <a:chExt cx="3400492" cy="326713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92C7297-3378-4946-2D78-2A66B536DACE}"/>
                  </a:ext>
                </a:extLst>
              </p:cNvPr>
              <p:cNvSpPr/>
              <p:nvPr userDrawn="1"/>
            </p:nvSpPr>
            <p:spPr>
              <a:xfrm>
                <a:off x="-3621592" y="2405002"/>
                <a:ext cx="3400492" cy="3267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t">
                <a:noAutofit/>
              </a:bodyPr>
              <a:lstStyle/>
              <a:p>
                <a:pPr lvl="0" algn="ctr">
                  <a:defRPr/>
                </a:pPr>
                <a:endParaRPr lang="en-US" sz="1600" b="0" i="0" spc="-100" baseline="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grpSp>
            <p:nvGrpSpPr>
              <p:cNvPr id="18" name="Groupe 17">
                <a:extLst>
                  <a:ext uri="{FF2B5EF4-FFF2-40B4-BE49-F238E27FC236}">
                    <a16:creationId xmlns:a16="http://schemas.microsoft.com/office/drawing/2014/main" id="{47C29228-3993-DD38-EB29-B79AF6C539FE}"/>
                  </a:ext>
                </a:extLst>
              </p:cNvPr>
              <p:cNvGrpSpPr/>
              <p:nvPr userDrawn="1"/>
            </p:nvGrpSpPr>
            <p:grpSpPr>
              <a:xfrm>
                <a:off x="-3362796" y="2654961"/>
                <a:ext cx="2852942" cy="955300"/>
                <a:chOff x="-3362796" y="2554583"/>
                <a:chExt cx="2852942" cy="955300"/>
              </a:xfrm>
            </p:grpSpPr>
            <p:pic>
              <p:nvPicPr>
                <p:cNvPr id="26" name="Image 25" descr="Capture d’écran">
                  <a:extLst>
                    <a:ext uri="{FF2B5EF4-FFF2-40B4-BE49-F238E27FC236}">
                      <a16:creationId xmlns:a16="http://schemas.microsoft.com/office/drawing/2014/main" id="{CD8857D0-415F-F52E-D5BA-826B0D1E9A0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362796" y="2814568"/>
                  <a:ext cx="2852942" cy="695315"/>
                </a:xfrm>
                <a:prstGeom prst="rect">
                  <a:avLst/>
                </a:prstGeom>
              </p:spPr>
            </p:pic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E42D452-01B6-C697-D518-EA576481BA5E}"/>
                    </a:ext>
                  </a:extLst>
                </p:cNvPr>
                <p:cNvSpPr/>
                <p:nvPr userDrawn="1"/>
              </p:nvSpPr>
              <p:spPr>
                <a:xfrm>
                  <a:off x="-953669" y="2807423"/>
                  <a:ext cx="429528" cy="323841"/>
                </a:xfrm>
                <a:prstGeom prst="rect">
                  <a:avLst/>
                </a:prstGeom>
                <a:noFill/>
                <a:ln w="762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28" name="Triangle 27">
                  <a:extLst>
                    <a:ext uri="{FF2B5EF4-FFF2-40B4-BE49-F238E27FC236}">
                      <a16:creationId xmlns:a16="http://schemas.microsoft.com/office/drawing/2014/main" id="{2B2356F4-1EBE-5E04-9075-C5B04D926561}"/>
                    </a:ext>
                  </a:extLst>
                </p:cNvPr>
                <p:cNvSpPr/>
                <p:nvPr userDrawn="1"/>
              </p:nvSpPr>
              <p:spPr>
                <a:xfrm rot="10800000">
                  <a:off x="-851458" y="2554583"/>
                  <a:ext cx="225105" cy="194056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</p:grpSp>
          <p:grpSp>
            <p:nvGrpSpPr>
              <p:cNvPr id="19" name="Groupe 18">
                <a:extLst>
                  <a:ext uri="{FF2B5EF4-FFF2-40B4-BE49-F238E27FC236}">
                    <a16:creationId xmlns:a16="http://schemas.microsoft.com/office/drawing/2014/main" id="{3A351646-FB45-6811-3739-E96347FB12BA}"/>
                  </a:ext>
                </a:extLst>
              </p:cNvPr>
              <p:cNvGrpSpPr/>
              <p:nvPr userDrawn="1"/>
            </p:nvGrpSpPr>
            <p:grpSpPr>
              <a:xfrm>
                <a:off x="-3458293" y="3919449"/>
                <a:ext cx="2948439" cy="1489802"/>
                <a:chOff x="-3458293" y="3919449"/>
                <a:chExt cx="2948439" cy="1489802"/>
              </a:xfrm>
            </p:grpSpPr>
            <p:pic>
              <p:nvPicPr>
                <p:cNvPr id="20" name="Image 19" descr="Capture d’écran">
                  <a:extLst>
                    <a:ext uri="{FF2B5EF4-FFF2-40B4-BE49-F238E27FC236}">
                      <a16:creationId xmlns:a16="http://schemas.microsoft.com/office/drawing/2014/main" id="{94E75419-FFDE-741B-F96C-F482D695DB2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2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-2623381" y="3919449"/>
                  <a:ext cx="1374112" cy="722785"/>
                </a:xfrm>
                <a:prstGeom prst="rect">
                  <a:avLst/>
                </a:prstGeom>
              </p:spPr>
            </p:pic>
            <p:grpSp>
              <p:nvGrpSpPr>
                <p:cNvPr id="21" name="Groupe 20">
                  <a:extLst>
                    <a:ext uri="{FF2B5EF4-FFF2-40B4-BE49-F238E27FC236}">
                      <a16:creationId xmlns:a16="http://schemas.microsoft.com/office/drawing/2014/main" id="{BC1E8C9F-37AE-03B4-A3E0-2B876A392858}"/>
                    </a:ext>
                  </a:extLst>
                </p:cNvPr>
                <p:cNvGrpSpPr/>
                <p:nvPr userDrawn="1"/>
              </p:nvGrpSpPr>
              <p:grpSpPr>
                <a:xfrm>
                  <a:off x="-2253868" y="4537827"/>
                  <a:ext cx="607219" cy="867826"/>
                  <a:chOff x="-2253868" y="4537825"/>
                  <a:chExt cx="607219" cy="617114"/>
                </a:xfrm>
              </p:grpSpPr>
              <p:cxnSp>
                <p:nvCxnSpPr>
                  <p:cNvPr id="24" name="Connecteur droit 23">
                    <a:extLst>
                      <a:ext uri="{FF2B5EF4-FFF2-40B4-BE49-F238E27FC236}">
                        <a16:creationId xmlns:a16="http://schemas.microsoft.com/office/drawing/2014/main" id="{BFF7D1A1-AF5E-7824-F10E-4778970C3C4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253868" y="4537825"/>
                    <a:ext cx="0" cy="61711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Connecteur droit 24">
                    <a:extLst>
                      <a:ext uri="{FF2B5EF4-FFF2-40B4-BE49-F238E27FC236}">
                        <a16:creationId xmlns:a16="http://schemas.microsoft.com/office/drawing/2014/main" id="{51DD3FB9-64E9-BDD2-00F1-8ADDA1029A6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1646649" y="4537825"/>
                    <a:ext cx="0" cy="61711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FF90F62C-14AB-DAC3-7091-613D796F8533}"/>
                    </a:ext>
                  </a:extLst>
                </p:cNvPr>
                <p:cNvSpPr txBox="1"/>
                <p:nvPr userDrawn="1"/>
              </p:nvSpPr>
              <p:spPr>
                <a:xfrm>
                  <a:off x="-3458293" y="4715285"/>
                  <a:ext cx="1151208" cy="6939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Passer</a:t>
                  </a:r>
                  <a:b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</a:br>
                  <a: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au niveau supérieur</a:t>
                  </a:r>
                </a:p>
              </p:txBody>
            </p:sp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B87D7026-E0DE-0A59-6ADB-7640D3F488E8}"/>
                    </a:ext>
                  </a:extLst>
                </p:cNvPr>
                <p:cNvSpPr txBox="1"/>
                <p:nvPr userDrawn="1"/>
              </p:nvSpPr>
              <p:spPr>
                <a:xfrm>
                  <a:off x="-1589359" y="4715285"/>
                  <a:ext cx="1079505" cy="6939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Passer</a:t>
                  </a:r>
                  <a:b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</a:br>
                  <a:r>
                    <a:rPr lang="fr-FR" sz="1200" b="0" i="0" cap="none" baseline="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au niveau inférieur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7234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4" r:id="rId2"/>
    <p:sldLayoutId id="2147483735" r:id="rId3"/>
    <p:sldLayoutId id="2147483702" r:id="rId4"/>
    <p:sldLayoutId id="2147483736" r:id="rId5"/>
    <p:sldLayoutId id="2147483724" r:id="rId6"/>
    <p:sldLayoutId id="2147483703" r:id="rId7"/>
    <p:sldLayoutId id="2147483725" r:id="rId8"/>
    <p:sldLayoutId id="2147483704" r:id="rId9"/>
    <p:sldLayoutId id="2147483726" r:id="rId10"/>
    <p:sldLayoutId id="2147483706" r:id="rId11"/>
    <p:sldLayoutId id="2147483727" r:id="rId12"/>
    <p:sldLayoutId id="2147483714" r:id="rId13"/>
    <p:sldLayoutId id="2147483728" r:id="rId14"/>
    <p:sldLayoutId id="2147483707" r:id="rId15"/>
    <p:sldLayoutId id="2147483709" r:id="rId16"/>
    <p:sldLayoutId id="2147483729" r:id="rId17"/>
    <p:sldLayoutId id="2147483710" r:id="rId18"/>
    <p:sldLayoutId id="2147483730" r:id="rId19"/>
    <p:sldLayoutId id="2147483708" r:id="rId20"/>
    <p:sldLayoutId id="2147483711" r:id="rId21"/>
    <p:sldLayoutId id="2147483713" r:id="rId22"/>
    <p:sldLayoutId id="2147483715" r:id="rId23"/>
    <p:sldLayoutId id="2147483731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Font typeface="Arial" panose="020B0604020202020204" pitchFamily="34" charset="0"/>
        <a:buNone/>
        <a:defRPr sz="1400" kern="1200" spc="3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4763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00"/>
        </a:spcAft>
        <a:buFont typeface="Arial" panose="020B0604020202020204" pitchFamily="34" charset="0"/>
        <a:buNone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8" indent="-134938" algn="l" defTabSz="914400" rtl="0" eaLnBrk="1" latinLnBrk="0" hangingPunct="1">
        <a:lnSpc>
          <a:spcPct val="100000"/>
        </a:lnSpc>
        <a:spcBef>
          <a:spcPts val="1000"/>
        </a:spcBef>
        <a:buSzPct val="100000"/>
        <a:buFont typeface="Police système Courant"/>
        <a:buChar char="—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34938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●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490538" indent="-136525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–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34BC76-F6F4-0632-C6B4-3CC449F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B099C-0AA9-15B5-05D7-D8FC5C6F7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082" y="1803704"/>
            <a:ext cx="10194099" cy="42618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CEFB4A-DA96-EA89-1099-B8D1A1813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4304" y="6424301"/>
            <a:ext cx="381515" cy="20774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1350">
                <a:solidFill>
                  <a:schemeClr val="tx1"/>
                </a:solidFill>
              </a:defRPr>
            </a:lvl1pPr>
          </a:lstStyle>
          <a:p>
            <a:fld id="{8C166162-5478-4544-9476-FE52450403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94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32" r:id="rId2"/>
    <p:sldLayoutId id="2147483718" r:id="rId3"/>
    <p:sldLayoutId id="2147483733" r:id="rId4"/>
    <p:sldLayoutId id="214748371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80000"/>
        </a:lnSpc>
        <a:spcBef>
          <a:spcPts val="1800"/>
        </a:spcBef>
        <a:spcAft>
          <a:spcPts val="600"/>
        </a:spcAft>
        <a:buFont typeface="Arial" panose="020B0604020202020204" pitchFamily="34" charset="0"/>
        <a:buNone/>
        <a:defRPr sz="1400" kern="1200" spc="3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4763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100"/>
        </a:spcAft>
        <a:buFont typeface="Arial" panose="020B0604020202020204" pitchFamily="34" charset="0"/>
        <a:buNone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8" indent="-134938" algn="l" defTabSz="914400" rtl="0" eaLnBrk="1" latinLnBrk="0" hangingPunct="1">
        <a:lnSpc>
          <a:spcPct val="100000"/>
        </a:lnSpc>
        <a:spcBef>
          <a:spcPts val="500"/>
        </a:spcBef>
        <a:buSzPct val="100000"/>
        <a:buFont typeface="Police système Courant"/>
        <a:buChar char="—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34938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●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490538" indent="-136525" algn="l" defTabSz="914400" rtl="0" eaLnBrk="1" latinLnBrk="0" hangingPunct="1">
        <a:lnSpc>
          <a:spcPct val="100000"/>
        </a:lnSpc>
        <a:spcBef>
          <a:spcPts val="500"/>
        </a:spcBef>
        <a:buFont typeface="Verdana" panose="020B0604030504040204" pitchFamily="34" charset="0"/>
        <a:buChar char="–"/>
        <a:tabLst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3179B9-5CAA-2283-116A-3F3D074B73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de la présentation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7F762C71-FF61-A254-AC0E-567DAC2A37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XX novembre 2023</a:t>
            </a:r>
          </a:p>
          <a:p>
            <a:r>
              <a:rPr lang="fr-FR" dirty="0">
                <a:solidFill>
                  <a:schemeClr val="tx1"/>
                </a:solidFill>
              </a:rPr>
              <a:t>Nom du présentateur</a:t>
            </a:r>
          </a:p>
        </p:txBody>
      </p:sp>
    </p:spTree>
    <p:extLst>
      <p:ext uri="{BB962C8B-B14F-4D97-AF65-F5344CB8AC3E}">
        <p14:creationId xmlns:p14="http://schemas.microsoft.com/office/powerpoint/2010/main" val="1092290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B811F73-054A-2DEB-B233-0007F9E1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C8E60FC3-4900-5041-9C52-CA25521CB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Sed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81EF0F2-7BD2-EE0A-52DC-FD69A6104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Texte à mettre en exergue </a:t>
            </a:r>
            <a:r>
              <a:rPr lang="fr-FR" dirty="0" err="1"/>
              <a:t>lorem</a:t>
            </a:r>
            <a:r>
              <a:rPr lang="fr-FR" dirty="0"/>
              <a:t> ipsum.</a:t>
            </a:r>
          </a:p>
          <a:p>
            <a:r>
              <a:rPr lang="fr-FR" dirty="0" err="1"/>
              <a:t>lorem</a:t>
            </a:r>
            <a:r>
              <a:rPr lang="fr-FR" dirty="0"/>
              <a:t> en des </a:t>
            </a:r>
            <a:r>
              <a:rPr lang="fr-FR" dirty="0" err="1"/>
              <a:t>umenos</a:t>
            </a:r>
            <a:r>
              <a:rPr lang="fr-FR" dirty="0"/>
              <a:t>,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ma- </a:t>
            </a:r>
            <a:r>
              <a:rPr lang="fr-FR" dirty="0" err="1"/>
              <a:t>gna</a:t>
            </a:r>
            <a:r>
              <a:rPr lang="fr-FR" dirty="0"/>
              <a:t>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52C0F2D-6D84-1EB8-040C-0A90F092F5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C191D05-F3B6-D7A4-FA73-F9D2B8C9E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387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EAC3C-AB9F-E06B-07D8-6F77A64FA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690004-961A-3945-3664-8A76F7908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LOREM IPSUM DOLOR SIT AMET,</a:t>
            </a:r>
            <a:br>
              <a:rPr lang="fr-FR" dirty="0"/>
            </a:br>
            <a:r>
              <a:rPr lang="fr-FR" dirty="0"/>
              <a:t>OCCAECAT CUPIDATAT NON PROIDENT.</a:t>
            </a:r>
          </a:p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eaquae</a:t>
            </a:r>
            <a:r>
              <a:rPr lang="fr-FR" dirty="0"/>
              <a:t>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85D53F3-755C-E853-71DF-4CA9949D1F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E0AECB-1035-C197-A23A-F4F82C22AAB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6D0D24C-A907-4D75-530F-776C872AA3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68%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DFA58D-8B1A-B414-8034-6E3A30A9B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432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BC2F603-7D6A-DF6C-9C06-E7750656F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78E72CB-B000-4CD5-D5D6-A3A2D1361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r-FR" dirty="0" err="1"/>
              <a:t>Loremp</a:t>
            </a:r>
            <a:r>
              <a:rPr lang="fr-FR" dirty="0"/>
              <a:t> </a:t>
            </a:r>
            <a:r>
              <a:rPr lang="fr-FR" dirty="0" err="1"/>
              <a:t>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 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Sed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E3F96F6-4D92-746A-43F4-9E3A474602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FDCFCCE-2400-33C3-74A0-00C62507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83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0A83E3-22A1-2AFB-5D6A-B5340652D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Texte à mettre en exergue.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  <a:p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eaquae</a:t>
            </a:r>
            <a:r>
              <a:rPr lang="fr-FR" dirty="0"/>
              <a:t>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348AD73-68F4-3DF5-737A-E23CA481CF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Texte ou le </a:t>
            </a:r>
            <a:r>
              <a:rPr lang="fr-FR" dirty="0" err="1"/>
              <a:t>pourçentage</a:t>
            </a:r>
            <a:r>
              <a:rPr lang="fr-FR" dirty="0"/>
              <a:t> à mettre en exergue </a:t>
            </a:r>
            <a:r>
              <a:rPr lang="fr-FR" dirty="0" err="1"/>
              <a:t>lorem</a:t>
            </a:r>
            <a:r>
              <a:rPr lang="fr-FR" dirty="0"/>
              <a:t> mm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adipissed</a:t>
            </a:r>
            <a:r>
              <a:rPr lang="fr-FR" dirty="0"/>
              <a:t> </a:t>
            </a:r>
            <a:r>
              <a:rPr lang="fr-FR" dirty="0" err="1"/>
              <a:t>lem</a:t>
            </a:r>
            <a:r>
              <a:rPr lang="fr-FR" dirty="0"/>
              <a:t>.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5548448-5C39-34E3-FAF8-DE285A14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1C332E-4A4D-9BDF-81A7-E39E6A72A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537ED604-B785-9205-B4F9-FF0105445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r-FR" dirty="0" err="1"/>
              <a:t>Loremp</a:t>
            </a:r>
            <a:r>
              <a:rPr lang="fr-FR" dirty="0"/>
              <a:t> </a:t>
            </a:r>
            <a:r>
              <a:rPr lang="fr-FR" dirty="0" err="1"/>
              <a:t>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Sed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  <a:p>
            <a:r>
              <a:rPr lang="fr-FR" dirty="0"/>
              <a:t>TITRE DU PARAGRAPHE</a:t>
            </a:r>
          </a:p>
          <a:p>
            <a:pPr lvl="2"/>
            <a:r>
              <a:rPr lang="fr-FR" dirty="0"/>
              <a:t>pilier 01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02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03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854AF9-FAB6-C48B-145D-9687998ABE3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011830-482D-F9E0-054B-E14CC00B45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0FFE709-9073-30A4-4BBC-BDC16735E0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FR" dirty="0"/>
              <a:t>66%</a:t>
            </a:r>
          </a:p>
          <a:p>
            <a:pPr lvl="1"/>
            <a:r>
              <a:rPr lang="fr-FR" dirty="0"/>
              <a:t>Le chiffre à mettre en exergue.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C324FB-2AA9-C20D-51B9-F49043B9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362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1F7EA08-7E58-FAC5-7B5D-0506BCE2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44E998-AB71-5E73-A0F7-B75530006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Lorem ipsum intro </a:t>
            </a:r>
            <a:r>
              <a:rPr lang="fr-FR" dirty="0" err="1">
                <a:solidFill>
                  <a:schemeClr val="tx1"/>
                </a:solidFill>
              </a:rPr>
              <a:t>dolores</a:t>
            </a:r>
            <a:r>
              <a:rPr lang="fr-FR" dirty="0">
                <a:solidFill>
                  <a:schemeClr val="tx1"/>
                </a:solidFill>
              </a:rPr>
              <a:t> en </a:t>
            </a:r>
            <a:r>
              <a:rPr lang="fr-FR" dirty="0" err="1">
                <a:solidFill>
                  <a:schemeClr val="tx1"/>
                </a:solidFill>
              </a:rPr>
              <a:t>estus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error</a:t>
            </a:r>
            <a:r>
              <a:rPr lang="fr-FR" dirty="0">
                <a:solidFill>
                  <a:schemeClr val="tx1"/>
                </a:solidFill>
              </a:rPr>
              <a:t>.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/>
              <a:t>Lorem ipsum </a:t>
            </a:r>
            <a:r>
              <a:rPr lang="fr-FR" dirty="0" err="1"/>
              <a:t>dolores</a:t>
            </a:r>
            <a:r>
              <a:rPr lang="fr-FR" dirty="0"/>
              <a:t> en </a:t>
            </a:r>
            <a:r>
              <a:rPr lang="fr-FR" dirty="0" err="1"/>
              <a:t>error</a:t>
            </a:r>
            <a:r>
              <a:rPr lang="fr-FR" dirty="0"/>
              <a:t> tus </a:t>
            </a:r>
            <a:r>
              <a:rPr lang="fr-FR" dirty="0" err="1"/>
              <a:t>tadei</a:t>
            </a:r>
            <a:r>
              <a:rPr lang="fr-FR" dirty="0"/>
              <a:t>.</a:t>
            </a:r>
          </a:p>
          <a:p>
            <a:r>
              <a:rPr lang="fr-FR" dirty="0">
                <a:solidFill>
                  <a:schemeClr val="tx1"/>
                </a:solidFill>
              </a:rPr>
              <a:t>Lorem ipsum intro </a:t>
            </a:r>
            <a:r>
              <a:rPr lang="fr-FR" dirty="0" err="1">
                <a:solidFill>
                  <a:schemeClr val="tx1"/>
                </a:solidFill>
              </a:rPr>
              <a:t>dolores</a:t>
            </a:r>
            <a:r>
              <a:rPr lang="fr-FR" dirty="0">
                <a:solidFill>
                  <a:schemeClr val="tx1"/>
                </a:solidFill>
              </a:rPr>
              <a:t> en </a:t>
            </a:r>
            <a:r>
              <a:rPr lang="fr-FR" dirty="0" err="1">
                <a:solidFill>
                  <a:schemeClr val="tx1"/>
                </a:solidFill>
              </a:rPr>
              <a:t>estus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error</a:t>
            </a:r>
            <a:r>
              <a:rPr lang="fr-FR" dirty="0">
                <a:solidFill>
                  <a:schemeClr val="tx1"/>
                </a:solidFill>
              </a:rPr>
              <a:t>.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/>
              <a:t>Lorem ipsum </a:t>
            </a:r>
            <a:r>
              <a:rPr lang="fr-FR" dirty="0" err="1"/>
              <a:t>dolores</a:t>
            </a:r>
            <a:r>
              <a:rPr lang="fr-FR" dirty="0"/>
              <a:t> en </a:t>
            </a:r>
            <a:r>
              <a:rPr lang="fr-FR" dirty="0" err="1"/>
              <a:t>error</a:t>
            </a:r>
            <a:r>
              <a:rPr lang="fr-FR" dirty="0"/>
              <a:t> tus </a:t>
            </a:r>
            <a:r>
              <a:rPr lang="fr-FR" dirty="0" err="1"/>
              <a:t>tadei</a:t>
            </a:r>
            <a:r>
              <a:rPr lang="fr-FR" dirty="0"/>
              <a:t>.</a:t>
            </a:r>
          </a:p>
          <a:p>
            <a:r>
              <a:rPr lang="fr-FR" dirty="0">
                <a:solidFill>
                  <a:schemeClr val="tx1"/>
                </a:solidFill>
              </a:rPr>
              <a:t>Lorem ipsum intro </a:t>
            </a:r>
            <a:r>
              <a:rPr lang="fr-FR" dirty="0" err="1">
                <a:solidFill>
                  <a:schemeClr val="tx1"/>
                </a:solidFill>
              </a:rPr>
              <a:t>dolores</a:t>
            </a:r>
            <a:r>
              <a:rPr lang="fr-FR" dirty="0">
                <a:solidFill>
                  <a:schemeClr val="tx1"/>
                </a:solidFill>
              </a:rPr>
              <a:t> en </a:t>
            </a:r>
            <a:r>
              <a:rPr lang="fr-FR" dirty="0" err="1">
                <a:solidFill>
                  <a:schemeClr val="tx1"/>
                </a:solidFill>
              </a:rPr>
              <a:t>estus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error</a:t>
            </a:r>
            <a:r>
              <a:rPr lang="fr-FR" dirty="0">
                <a:solidFill>
                  <a:schemeClr val="tx1"/>
                </a:solidFill>
              </a:rPr>
              <a:t>.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/>
              <a:t>Lorem ipsum </a:t>
            </a:r>
            <a:r>
              <a:rPr lang="fr-FR" dirty="0" err="1"/>
              <a:t>dolores</a:t>
            </a:r>
            <a:r>
              <a:rPr lang="fr-FR" dirty="0"/>
              <a:t> en </a:t>
            </a:r>
            <a:r>
              <a:rPr lang="fr-FR" dirty="0" err="1"/>
              <a:t>error</a:t>
            </a:r>
            <a:r>
              <a:rPr lang="fr-FR" dirty="0"/>
              <a:t> tus </a:t>
            </a:r>
            <a:r>
              <a:rPr lang="fr-FR" dirty="0" err="1"/>
              <a:t>tadei</a:t>
            </a:r>
            <a:r>
              <a:rPr lang="fr-FR" dirty="0"/>
              <a:t>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397420C-C570-1562-99DA-167FA520DD9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Coopérer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9B8D5FE-5241-5BC5-4768-00E0AC8AEB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FR" dirty="0"/>
              <a:t>Oser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E0C2758-F564-BAE9-135A-39E1F6F1DDB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FR" dirty="0"/>
              <a:t>Innover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280FEBB-848E-A271-4983-3DC5004816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6301349-8B7F-C1F7-156D-76A26D0B2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553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F288A6-EE18-DCC1-F726-11222000D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2" y="1098173"/>
            <a:ext cx="10194098" cy="436273"/>
          </a:xfrm>
        </p:spPr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02380E-FBCE-AC97-C577-BB48BBD59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10194099" cy="172355"/>
          </a:xfrm>
        </p:spPr>
        <p:txBody>
          <a:bodyPr/>
          <a:lstStyle/>
          <a:p>
            <a:r>
              <a:rPr lang="fr-FR" dirty="0"/>
              <a:t>LOREM IPSUM DOLOR SIT AMET,</a:t>
            </a:r>
            <a:br>
              <a:rPr lang="fr-FR" dirty="0"/>
            </a:br>
            <a:r>
              <a:rPr lang="fr-FR" dirty="0"/>
              <a:t>CONSECTETUR ADIPISCING ELIT.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2D833528-5F0F-7E91-028C-826E210787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7AB862A-7D3B-2FAD-0051-5285790967C9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</a:t>
            </a:r>
          </a:p>
          <a:p>
            <a:pPr lvl="2"/>
            <a:r>
              <a:rPr lang="fr-FR" dirty="0"/>
              <a:t>Fait marquant 01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Fait marquant 03</a:t>
            </a:r>
          </a:p>
          <a:p>
            <a:pPr lvl="2"/>
            <a:r>
              <a:rPr lang="fr-FR" dirty="0"/>
              <a:t>Fait marquant 04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D89ABCF-B421-A6CD-FA3F-A60AEB55563A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995363" y="2805113"/>
            <a:ext cx="4740275" cy="3260725"/>
          </a:xfrm>
        </p:spPr>
        <p:txBody>
          <a:bodyPr>
            <a:normAutofit/>
          </a:bodyPr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</a:t>
            </a:r>
          </a:p>
          <a:p>
            <a:pPr lvl="2"/>
            <a:r>
              <a:rPr lang="fr-FR" dirty="0"/>
              <a:t>Fait marquant 01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Fait marquant 03</a:t>
            </a:r>
          </a:p>
          <a:p>
            <a:pPr lvl="2"/>
            <a:r>
              <a:rPr lang="fr-FR" dirty="0"/>
              <a:t>Fait marquant 04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789DB29-354E-F657-364F-202C24C3FB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EEA94F-1D3F-10ED-70CA-A49CC7835B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95819" y="751204"/>
            <a:ext cx="10194098" cy="369332"/>
          </a:xfrm>
        </p:spPr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39F2C4-F8AC-1D71-4946-1B19610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547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9CAA16-2D7E-0EE6-BF0E-75158B3D6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5EF75A-6D59-BF47-FF82-6C88DFB2C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82" y="1803704"/>
            <a:ext cx="10194099" cy="344710"/>
          </a:xfrm>
        </p:spPr>
        <p:txBody>
          <a:bodyPr/>
          <a:lstStyle/>
          <a:p>
            <a:r>
              <a:rPr lang="fr-FR" dirty="0"/>
              <a:t>LOREM IPSUM DOLOR SIT AMET,</a:t>
            </a:r>
            <a:br>
              <a:rPr lang="fr-FR" dirty="0"/>
            </a:br>
            <a:r>
              <a:rPr lang="fr-FR" dirty="0"/>
              <a:t>CONSECTETUR ADIPISCING ELIT.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53B3A1-2601-1AA7-EC61-BA17D5D5004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F992C91-9E70-127B-1D55-D374C725A04C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9045D04-2DDA-EFEF-ADB5-91B949B3250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FR" dirty="0"/>
              <a:t>Texte ou le pourcentage</a:t>
            </a:r>
            <a:br>
              <a:rPr lang="fr-FR" dirty="0"/>
            </a:br>
            <a:r>
              <a:rPr lang="fr-FR" dirty="0"/>
              <a:t>à mettre en exergue.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F87ADBF8-E29C-6D82-8D34-6773344FB1DF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>
            <a:normAutofit/>
          </a:bodyPr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DE97083-B6B9-3F63-6CD0-6A53FD0BE6C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94F53EC5-CF6A-B85A-0240-C60862661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17</a:t>
            </a:fld>
            <a:endParaRPr lang="fr-FR"/>
          </a:p>
        </p:txBody>
      </p:sp>
      <p:pic>
        <p:nvPicPr>
          <p:cNvPr id="15" name="Picture Placeholder 14" descr="A person looking at a paper&#10;&#10;Description automatically generated">
            <a:extLst>
              <a:ext uri="{FF2B5EF4-FFF2-40B4-BE49-F238E27FC236}">
                <a16:creationId xmlns:a16="http://schemas.microsoft.com/office/drawing/2014/main" id="{F898B5C5-0336-176D-2B74-4A47213837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640151" y="3666146"/>
            <a:ext cx="2095200" cy="2095200"/>
          </a:xfrm>
        </p:spPr>
      </p:pic>
    </p:spTree>
    <p:extLst>
      <p:ext uri="{BB962C8B-B14F-4D97-AF65-F5344CB8AC3E}">
        <p14:creationId xmlns:p14="http://schemas.microsoft.com/office/powerpoint/2010/main" val="982645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7F96D7-570C-2B40-5954-C0BC0CAD7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B6A5B7-7FD7-6E3C-C207-ABC485C3EA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F53411-7BA6-3EFF-D753-AA5B1757240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9" name="Espace réservé du graphique 8">
            <a:extLst>
              <a:ext uri="{FF2B5EF4-FFF2-40B4-BE49-F238E27FC236}">
                <a16:creationId xmlns:a16="http://schemas.microsoft.com/office/drawing/2014/main" id="{614B7E4B-A9E3-17A6-5F05-884E6A2247B8}"/>
              </a:ext>
            </a:extLst>
          </p:cNvPr>
          <p:cNvGraphicFramePr>
            <a:graphicFrameLocks noGrp="1"/>
          </p:cNvGraphicFramePr>
          <p:nvPr>
            <p:ph type="chart" sz="quarter" idx="21"/>
            <p:extLst>
              <p:ext uri="{D42A27DB-BD31-4B8C-83A1-F6EECF244321}">
                <p14:modId xmlns:p14="http://schemas.microsoft.com/office/powerpoint/2010/main" val="2049377659"/>
              </p:ext>
            </p:extLst>
          </p:nvPr>
        </p:nvGraphicFramePr>
        <p:xfrm>
          <a:off x="3690938" y="1803400"/>
          <a:ext cx="7499350" cy="4262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EE853F-CBC2-BA44-CAF2-3486816AB80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95819" y="2149164"/>
            <a:ext cx="2093681" cy="769441"/>
          </a:xfrm>
        </p:spPr>
        <p:txBody>
          <a:bodyPr/>
          <a:lstStyle/>
          <a:p>
            <a:r>
              <a:rPr lang="fr-FR" dirty="0"/>
              <a:t>XXX m</a:t>
            </a:r>
            <a:r>
              <a:rPr lang="fr-FR" baseline="30000" dirty="0"/>
              <a:t>2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endParaRPr lang="fr-FR" dirty="0"/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827420B-268F-B153-91A2-113EEA89224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95819" y="3486645"/>
            <a:ext cx="2093681" cy="769441"/>
          </a:xfrm>
        </p:spPr>
        <p:txBody>
          <a:bodyPr/>
          <a:lstStyle/>
          <a:p>
            <a:r>
              <a:rPr lang="fr-FR" dirty="0"/>
              <a:t>XXX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endParaRPr lang="fr-FR" dirty="0"/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B4F0C15-0D7A-92A5-8736-B0F01CFE5B3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95819" y="4933308"/>
            <a:ext cx="2093681" cy="769441"/>
          </a:xfrm>
        </p:spPr>
        <p:txBody>
          <a:bodyPr/>
          <a:lstStyle/>
          <a:p>
            <a:r>
              <a:rPr lang="fr-FR" dirty="0"/>
              <a:t>XXX m</a:t>
            </a:r>
            <a:r>
              <a:rPr lang="fr-FR" baseline="30000" dirty="0"/>
              <a:t>2</a:t>
            </a:r>
          </a:p>
          <a:p>
            <a:pPr lvl="1"/>
            <a:r>
              <a:rPr lang="fr-FR" dirty="0"/>
              <a:t>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endParaRPr lang="fr-FR" dirty="0"/>
          </a:p>
          <a:p>
            <a:pPr lvl="1"/>
            <a:r>
              <a:rPr lang="fr-FR" dirty="0"/>
              <a:t>in </a:t>
            </a:r>
            <a:r>
              <a:rPr lang="fr-FR" dirty="0" err="1"/>
              <a:t>reprehenderit</a:t>
            </a:r>
            <a:r>
              <a:rPr lang="fr-FR" dirty="0"/>
              <a:t> </a:t>
            </a:r>
            <a:r>
              <a:rPr lang="fr-FR" dirty="0" err="1"/>
              <a:t>voluptate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78636B0-79C7-5118-B4F5-BD9AED33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656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CDF40-D0BE-5A30-567A-19C5229B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Picto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A4B8C3-D4C6-7234-805A-6A4CE2786C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F60C0E-12C0-FE6C-FFE3-67215ADA08B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48" name="Groupe 147">
            <a:extLst>
              <a:ext uri="{FF2B5EF4-FFF2-40B4-BE49-F238E27FC236}">
                <a16:creationId xmlns:a16="http://schemas.microsoft.com/office/drawing/2014/main" id="{5ACF2D1B-9101-65AB-7D01-57BB90DBC7DE}"/>
              </a:ext>
            </a:extLst>
          </p:cNvPr>
          <p:cNvGrpSpPr/>
          <p:nvPr/>
        </p:nvGrpSpPr>
        <p:grpSpPr>
          <a:xfrm>
            <a:off x="3034688" y="1655477"/>
            <a:ext cx="763436" cy="763436"/>
            <a:chOff x="3775252" y="1948357"/>
            <a:chExt cx="578815" cy="578815"/>
          </a:xfrm>
        </p:grpSpPr>
        <p:sp>
          <p:nvSpPr>
            <p:cNvPr id="64" name="Forme libre 63">
              <a:extLst>
                <a:ext uri="{FF2B5EF4-FFF2-40B4-BE49-F238E27FC236}">
                  <a16:creationId xmlns:a16="http://schemas.microsoft.com/office/drawing/2014/main" id="{7A47CB31-80D2-651F-5D8D-70FBEDBA0D99}"/>
                </a:ext>
              </a:extLst>
            </p:cNvPr>
            <p:cNvSpPr/>
            <p:nvPr/>
          </p:nvSpPr>
          <p:spPr>
            <a:xfrm>
              <a:off x="3775252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tx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3" name="Forme libre 72">
              <a:extLst>
                <a:ext uri="{FF2B5EF4-FFF2-40B4-BE49-F238E27FC236}">
                  <a16:creationId xmlns:a16="http://schemas.microsoft.com/office/drawing/2014/main" id="{84889588-4F87-4CC6-9676-8C797FD0E41E}"/>
                </a:ext>
              </a:extLst>
            </p:cNvPr>
            <p:cNvSpPr/>
            <p:nvPr/>
          </p:nvSpPr>
          <p:spPr>
            <a:xfrm>
              <a:off x="3922014" y="2043684"/>
              <a:ext cx="285978" cy="390220"/>
            </a:xfrm>
            <a:custGeom>
              <a:avLst/>
              <a:gdLst>
                <a:gd name="connsiteX0" fmla="*/ 19888 w 285978"/>
                <a:gd name="connsiteY0" fmla="*/ 257861 h 390220"/>
                <a:gd name="connsiteX1" fmla="*/ 78867 w 285978"/>
                <a:gd name="connsiteY1" fmla="*/ 172822 h 390220"/>
                <a:gd name="connsiteX2" fmla="*/ 50063 w 285978"/>
                <a:gd name="connsiteY2" fmla="*/ 157048 h 390220"/>
                <a:gd name="connsiteX3" fmla="*/ 142646 w 285978"/>
                <a:gd name="connsiteY3" fmla="*/ 23317 h 390220"/>
                <a:gd name="connsiteX4" fmla="*/ 235229 w 285978"/>
                <a:gd name="connsiteY4" fmla="*/ 157048 h 390220"/>
                <a:gd name="connsiteX5" fmla="*/ 206426 w 285978"/>
                <a:gd name="connsiteY5" fmla="*/ 172822 h 390220"/>
                <a:gd name="connsiteX6" fmla="*/ 265405 w 285978"/>
                <a:gd name="connsiteY6" fmla="*/ 257861 h 390220"/>
                <a:gd name="connsiteX7" fmla="*/ 148819 w 285978"/>
                <a:gd name="connsiteY7" fmla="*/ 307924 h 390220"/>
                <a:gd name="connsiteX8" fmla="*/ 148819 w 285978"/>
                <a:gd name="connsiteY8" fmla="*/ 142646 h 390220"/>
                <a:gd name="connsiteX9" fmla="*/ 135788 w 285978"/>
                <a:gd name="connsiteY9" fmla="*/ 142646 h 390220"/>
                <a:gd name="connsiteX10" fmla="*/ 135788 w 285978"/>
                <a:gd name="connsiteY10" fmla="*/ 307924 h 390220"/>
                <a:gd name="connsiteX11" fmla="*/ 19888 w 285978"/>
                <a:gd name="connsiteY11" fmla="*/ 257861 h 390220"/>
                <a:gd name="connsiteX12" fmla="*/ 285979 w 285978"/>
                <a:gd name="connsiteY12" fmla="*/ 263347 h 390220"/>
                <a:gd name="connsiteX13" fmla="*/ 226314 w 285978"/>
                <a:gd name="connsiteY13" fmla="*/ 176936 h 390220"/>
                <a:gd name="connsiteX14" fmla="*/ 255118 w 285978"/>
                <a:gd name="connsiteY14" fmla="*/ 161163 h 390220"/>
                <a:gd name="connsiteX15" fmla="*/ 142646 w 285978"/>
                <a:gd name="connsiteY15" fmla="*/ 0 h 390220"/>
                <a:gd name="connsiteX16" fmla="*/ 30861 w 285978"/>
                <a:gd name="connsiteY16" fmla="*/ 161849 h 390220"/>
                <a:gd name="connsiteX17" fmla="*/ 59665 w 285978"/>
                <a:gd name="connsiteY17" fmla="*/ 177622 h 390220"/>
                <a:gd name="connsiteX18" fmla="*/ 0 w 285978"/>
                <a:gd name="connsiteY18" fmla="*/ 264033 h 390220"/>
                <a:gd name="connsiteX19" fmla="*/ 136474 w 285978"/>
                <a:gd name="connsiteY19" fmla="*/ 323012 h 390220"/>
                <a:gd name="connsiteX20" fmla="*/ 136474 w 285978"/>
                <a:gd name="connsiteY20" fmla="*/ 390220 h 390220"/>
                <a:gd name="connsiteX21" fmla="*/ 149504 w 285978"/>
                <a:gd name="connsiteY21" fmla="*/ 390220 h 390220"/>
                <a:gd name="connsiteX22" fmla="*/ 149504 w 285978"/>
                <a:gd name="connsiteY22" fmla="*/ 322326 h 390220"/>
                <a:gd name="connsiteX23" fmla="*/ 285979 w 285978"/>
                <a:gd name="connsiteY23" fmla="*/ 263347 h 39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5978" h="390220">
                  <a:moveTo>
                    <a:pt x="19888" y="257861"/>
                  </a:moveTo>
                  <a:lnTo>
                    <a:pt x="78867" y="172822"/>
                  </a:lnTo>
                  <a:lnTo>
                    <a:pt x="50063" y="157048"/>
                  </a:lnTo>
                  <a:lnTo>
                    <a:pt x="142646" y="23317"/>
                  </a:lnTo>
                  <a:lnTo>
                    <a:pt x="235229" y="157048"/>
                  </a:lnTo>
                  <a:lnTo>
                    <a:pt x="206426" y="172822"/>
                  </a:lnTo>
                  <a:lnTo>
                    <a:pt x="265405" y="257861"/>
                  </a:lnTo>
                  <a:lnTo>
                    <a:pt x="148819" y="307924"/>
                  </a:lnTo>
                  <a:lnTo>
                    <a:pt x="148819" y="142646"/>
                  </a:lnTo>
                  <a:lnTo>
                    <a:pt x="135788" y="142646"/>
                  </a:lnTo>
                  <a:lnTo>
                    <a:pt x="135788" y="307924"/>
                  </a:lnTo>
                  <a:lnTo>
                    <a:pt x="19888" y="257861"/>
                  </a:lnTo>
                  <a:close/>
                  <a:moveTo>
                    <a:pt x="285979" y="263347"/>
                  </a:moveTo>
                  <a:lnTo>
                    <a:pt x="226314" y="176936"/>
                  </a:lnTo>
                  <a:lnTo>
                    <a:pt x="255118" y="161163"/>
                  </a:lnTo>
                  <a:lnTo>
                    <a:pt x="142646" y="0"/>
                  </a:lnTo>
                  <a:lnTo>
                    <a:pt x="30861" y="161849"/>
                  </a:lnTo>
                  <a:lnTo>
                    <a:pt x="59665" y="177622"/>
                  </a:lnTo>
                  <a:lnTo>
                    <a:pt x="0" y="264033"/>
                  </a:lnTo>
                  <a:lnTo>
                    <a:pt x="136474" y="323012"/>
                  </a:lnTo>
                  <a:lnTo>
                    <a:pt x="136474" y="390220"/>
                  </a:lnTo>
                  <a:lnTo>
                    <a:pt x="149504" y="390220"/>
                  </a:lnTo>
                  <a:lnTo>
                    <a:pt x="149504" y="322326"/>
                  </a:lnTo>
                  <a:lnTo>
                    <a:pt x="285979" y="26334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DC265E97-278A-E6FF-C853-3CAF573CAB17}"/>
              </a:ext>
            </a:extLst>
          </p:cNvPr>
          <p:cNvGrpSpPr/>
          <p:nvPr/>
        </p:nvGrpSpPr>
        <p:grpSpPr>
          <a:xfrm>
            <a:off x="3865062" y="1655477"/>
            <a:ext cx="763436" cy="763436"/>
            <a:chOff x="4404817" y="1948357"/>
            <a:chExt cx="578815" cy="578815"/>
          </a:xfrm>
        </p:grpSpPr>
        <p:sp>
          <p:nvSpPr>
            <p:cNvPr id="68" name="Forme libre 67">
              <a:extLst>
                <a:ext uri="{FF2B5EF4-FFF2-40B4-BE49-F238E27FC236}">
                  <a16:creationId xmlns:a16="http://schemas.microsoft.com/office/drawing/2014/main" id="{F3718B17-6F5B-7262-BFAB-D8A5258D0C60}"/>
                </a:ext>
              </a:extLst>
            </p:cNvPr>
            <p:cNvSpPr/>
            <p:nvPr/>
          </p:nvSpPr>
          <p:spPr>
            <a:xfrm>
              <a:off x="4404817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4" name="Forme libre 73">
              <a:extLst>
                <a:ext uri="{FF2B5EF4-FFF2-40B4-BE49-F238E27FC236}">
                  <a16:creationId xmlns:a16="http://schemas.microsoft.com/office/drawing/2014/main" id="{06FF0763-F7FC-417C-753E-93D27CDAA64D}"/>
                </a:ext>
              </a:extLst>
            </p:cNvPr>
            <p:cNvSpPr/>
            <p:nvPr/>
          </p:nvSpPr>
          <p:spPr>
            <a:xfrm>
              <a:off x="4549521" y="2043684"/>
              <a:ext cx="285978" cy="389534"/>
            </a:xfrm>
            <a:custGeom>
              <a:avLst/>
              <a:gdLst>
                <a:gd name="connsiteX0" fmla="*/ 19888 w 285978"/>
                <a:gd name="connsiteY0" fmla="*/ 257861 h 389534"/>
                <a:gd name="connsiteX1" fmla="*/ 78867 w 285978"/>
                <a:gd name="connsiteY1" fmla="*/ 172822 h 389534"/>
                <a:gd name="connsiteX2" fmla="*/ 50063 w 285978"/>
                <a:gd name="connsiteY2" fmla="*/ 157048 h 389534"/>
                <a:gd name="connsiteX3" fmla="*/ 142646 w 285978"/>
                <a:gd name="connsiteY3" fmla="*/ 23317 h 389534"/>
                <a:gd name="connsiteX4" fmla="*/ 235229 w 285978"/>
                <a:gd name="connsiteY4" fmla="*/ 157048 h 389534"/>
                <a:gd name="connsiteX5" fmla="*/ 206426 w 285978"/>
                <a:gd name="connsiteY5" fmla="*/ 172822 h 389534"/>
                <a:gd name="connsiteX6" fmla="*/ 265405 w 285978"/>
                <a:gd name="connsiteY6" fmla="*/ 257861 h 389534"/>
                <a:gd name="connsiteX7" fmla="*/ 148819 w 285978"/>
                <a:gd name="connsiteY7" fmla="*/ 307924 h 389534"/>
                <a:gd name="connsiteX8" fmla="*/ 148819 w 285978"/>
                <a:gd name="connsiteY8" fmla="*/ 142646 h 389534"/>
                <a:gd name="connsiteX9" fmla="*/ 135788 w 285978"/>
                <a:gd name="connsiteY9" fmla="*/ 142646 h 389534"/>
                <a:gd name="connsiteX10" fmla="*/ 135788 w 285978"/>
                <a:gd name="connsiteY10" fmla="*/ 307924 h 389534"/>
                <a:gd name="connsiteX11" fmla="*/ 19888 w 285978"/>
                <a:gd name="connsiteY11" fmla="*/ 257861 h 389534"/>
                <a:gd name="connsiteX12" fmla="*/ 285979 w 285978"/>
                <a:gd name="connsiteY12" fmla="*/ 263347 h 389534"/>
                <a:gd name="connsiteX13" fmla="*/ 226314 w 285978"/>
                <a:gd name="connsiteY13" fmla="*/ 176936 h 389534"/>
                <a:gd name="connsiteX14" fmla="*/ 255118 w 285978"/>
                <a:gd name="connsiteY14" fmla="*/ 161163 h 389534"/>
                <a:gd name="connsiteX15" fmla="*/ 142646 w 285978"/>
                <a:gd name="connsiteY15" fmla="*/ 0 h 389534"/>
                <a:gd name="connsiteX16" fmla="*/ 30861 w 285978"/>
                <a:gd name="connsiteY16" fmla="*/ 161163 h 389534"/>
                <a:gd name="connsiteX17" fmla="*/ 59665 w 285978"/>
                <a:gd name="connsiteY17" fmla="*/ 176936 h 389534"/>
                <a:gd name="connsiteX18" fmla="*/ 0 w 285978"/>
                <a:gd name="connsiteY18" fmla="*/ 263347 h 389534"/>
                <a:gd name="connsiteX19" fmla="*/ 136474 w 285978"/>
                <a:gd name="connsiteY19" fmla="*/ 322326 h 389534"/>
                <a:gd name="connsiteX20" fmla="*/ 136474 w 285978"/>
                <a:gd name="connsiteY20" fmla="*/ 389534 h 389534"/>
                <a:gd name="connsiteX21" fmla="*/ 149504 w 285978"/>
                <a:gd name="connsiteY21" fmla="*/ 389534 h 389534"/>
                <a:gd name="connsiteX22" fmla="*/ 149504 w 285978"/>
                <a:gd name="connsiteY22" fmla="*/ 322326 h 389534"/>
                <a:gd name="connsiteX23" fmla="*/ 285979 w 285978"/>
                <a:gd name="connsiteY23" fmla="*/ 263347 h 3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5978" h="389534">
                  <a:moveTo>
                    <a:pt x="19888" y="257861"/>
                  </a:moveTo>
                  <a:lnTo>
                    <a:pt x="78867" y="172822"/>
                  </a:lnTo>
                  <a:lnTo>
                    <a:pt x="50063" y="157048"/>
                  </a:lnTo>
                  <a:lnTo>
                    <a:pt x="142646" y="23317"/>
                  </a:lnTo>
                  <a:lnTo>
                    <a:pt x="235229" y="157048"/>
                  </a:lnTo>
                  <a:lnTo>
                    <a:pt x="206426" y="172822"/>
                  </a:lnTo>
                  <a:lnTo>
                    <a:pt x="265405" y="257861"/>
                  </a:lnTo>
                  <a:lnTo>
                    <a:pt x="148819" y="307924"/>
                  </a:lnTo>
                  <a:lnTo>
                    <a:pt x="148819" y="142646"/>
                  </a:lnTo>
                  <a:lnTo>
                    <a:pt x="135788" y="142646"/>
                  </a:lnTo>
                  <a:lnTo>
                    <a:pt x="135788" y="307924"/>
                  </a:lnTo>
                  <a:lnTo>
                    <a:pt x="19888" y="257861"/>
                  </a:lnTo>
                  <a:close/>
                  <a:moveTo>
                    <a:pt x="285979" y="263347"/>
                  </a:moveTo>
                  <a:lnTo>
                    <a:pt x="226314" y="176936"/>
                  </a:lnTo>
                  <a:lnTo>
                    <a:pt x="255118" y="161163"/>
                  </a:lnTo>
                  <a:lnTo>
                    <a:pt x="142646" y="0"/>
                  </a:lnTo>
                  <a:lnTo>
                    <a:pt x="30861" y="161163"/>
                  </a:lnTo>
                  <a:lnTo>
                    <a:pt x="59665" y="176936"/>
                  </a:lnTo>
                  <a:lnTo>
                    <a:pt x="0" y="263347"/>
                  </a:lnTo>
                  <a:lnTo>
                    <a:pt x="136474" y="322326"/>
                  </a:lnTo>
                  <a:lnTo>
                    <a:pt x="136474" y="389534"/>
                  </a:lnTo>
                  <a:lnTo>
                    <a:pt x="149504" y="389534"/>
                  </a:lnTo>
                  <a:lnTo>
                    <a:pt x="149504" y="322326"/>
                  </a:lnTo>
                  <a:lnTo>
                    <a:pt x="285979" y="26334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51" name="Groupe 150">
            <a:extLst>
              <a:ext uri="{FF2B5EF4-FFF2-40B4-BE49-F238E27FC236}">
                <a16:creationId xmlns:a16="http://schemas.microsoft.com/office/drawing/2014/main" id="{EFC89A31-5340-E79A-E1E6-7D59F25665A3}"/>
              </a:ext>
            </a:extLst>
          </p:cNvPr>
          <p:cNvGrpSpPr/>
          <p:nvPr/>
        </p:nvGrpSpPr>
        <p:grpSpPr>
          <a:xfrm>
            <a:off x="3874107" y="2495801"/>
            <a:ext cx="745345" cy="745345"/>
            <a:chOff x="4411675" y="2585466"/>
            <a:chExt cx="565099" cy="565099"/>
          </a:xfrm>
        </p:grpSpPr>
        <p:sp>
          <p:nvSpPr>
            <p:cNvPr id="69" name="Forme libre 68">
              <a:extLst>
                <a:ext uri="{FF2B5EF4-FFF2-40B4-BE49-F238E27FC236}">
                  <a16:creationId xmlns:a16="http://schemas.microsoft.com/office/drawing/2014/main" id="{D0864D5B-EC68-34DD-3C39-71380ED2FEA0}"/>
                </a:ext>
              </a:extLst>
            </p:cNvPr>
            <p:cNvSpPr/>
            <p:nvPr/>
          </p:nvSpPr>
          <p:spPr>
            <a:xfrm>
              <a:off x="4411675" y="2585466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5" name="Forme libre 74">
              <a:extLst>
                <a:ext uri="{FF2B5EF4-FFF2-40B4-BE49-F238E27FC236}">
                  <a16:creationId xmlns:a16="http://schemas.microsoft.com/office/drawing/2014/main" id="{9DE0ECD4-22A9-C090-A995-29EA0E6E447B}"/>
                </a:ext>
              </a:extLst>
            </p:cNvPr>
            <p:cNvSpPr/>
            <p:nvPr/>
          </p:nvSpPr>
          <p:spPr>
            <a:xfrm>
              <a:off x="4549521" y="2672562"/>
              <a:ext cx="285978" cy="390220"/>
            </a:xfrm>
            <a:custGeom>
              <a:avLst/>
              <a:gdLst>
                <a:gd name="connsiteX0" fmla="*/ 19888 w 285978"/>
                <a:gd name="connsiteY0" fmla="*/ 258546 h 390220"/>
                <a:gd name="connsiteX1" fmla="*/ 78867 w 285978"/>
                <a:gd name="connsiteY1" fmla="*/ 173507 h 390220"/>
                <a:gd name="connsiteX2" fmla="*/ 50063 w 285978"/>
                <a:gd name="connsiteY2" fmla="*/ 157734 h 390220"/>
                <a:gd name="connsiteX3" fmla="*/ 142646 w 285978"/>
                <a:gd name="connsiteY3" fmla="*/ 24003 h 390220"/>
                <a:gd name="connsiteX4" fmla="*/ 235229 w 285978"/>
                <a:gd name="connsiteY4" fmla="*/ 157734 h 390220"/>
                <a:gd name="connsiteX5" fmla="*/ 206426 w 285978"/>
                <a:gd name="connsiteY5" fmla="*/ 173507 h 390220"/>
                <a:gd name="connsiteX6" fmla="*/ 265405 w 285978"/>
                <a:gd name="connsiteY6" fmla="*/ 258546 h 390220"/>
                <a:gd name="connsiteX7" fmla="*/ 148819 w 285978"/>
                <a:gd name="connsiteY7" fmla="*/ 308610 h 390220"/>
                <a:gd name="connsiteX8" fmla="*/ 148819 w 285978"/>
                <a:gd name="connsiteY8" fmla="*/ 143332 h 390220"/>
                <a:gd name="connsiteX9" fmla="*/ 135788 w 285978"/>
                <a:gd name="connsiteY9" fmla="*/ 143332 h 390220"/>
                <a:gd name="connsiteX10" fmla="*/ 135788 w 285978"/>
                <a:gd name="connsiteY10" fmla="*/ 308610 h 390220"/>
                <a:gd name="connsiteX11" fmla="*/ 19888 w 285978"/>
                <a:gd name="connsiteY11" fmla="*/ 258546 h 390220"/>
                <a:gd name="connsiteX12" fmla="*/ 285979 w 285978"/>
                <a:gd name="connsiteY12" fmla="*/ 264033 h 390220"/>
                <a:gd name="connsiteX13" fmla="*/ 226314 w 285978"/>
                <a:gd name="connsiteY13" fmla="*/ 177622 h 390220"/>
                <a:gd name="connsiteX14" fmla="*/ 255118 w 285978"/>
                <a:gd name="connsiteY14" fmla="*/ 161849 h 390220"/>
                <a:gd name="connsiteX15" fmla="*/ 143332 w 285978"/>
                <a:gd name="connsiteY15" fmla="*/ 0 h 390220"/>
                <a:gd name="connsiteX16" fmla="*/ 30861 w 285978"/>
                <a:gd name="connsiteY16" fmla="*/ 161849 h 390220"/>
                <a:gd name="connsiteX17" fmla="*/ 59665 w 285978"/>
                <a:gd name="connsiteY17" fmla="*/ 177622 h 390220"/>
                <a:gd name="connsiteX18" fmla="*/ 0 w 285978"/>
                <a:gd name="connsiteY18" fmla="*/ 264033 h 390220"/>
                <a:gd name="connsiteX19" fmla="*/ 136474 w 285978"/>
                <a:gd name="connsiteY19" fmla="*/ 323012 h 390220"/>
                <a:gd name="connsiteX20" fmla="*/ 136474 w 285978"/>
                <a:gd name="connsiteY20" fmla="*/ 390220 h 390220"/>
                <a:gd name="connsiteX21" fmla="*/ 149504 w 285978"/>
                <a:gd name="connsiteY21" fmla="*/ 390220 h 390220"/>
                <a:gd name="connsiteX22" fmla="*/ 149504 w 285978"/>
                <a:gd name="connsiteY22" fmla="*/ 323012 h 390220"/>
                <a:gd name="connsiteX23" fmla="*/ 285979 w 285978"/>
                <a:gd name="connsiteY23" fmla="*/ 264033 h 39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5978" h="390220">
                  <a:moveTo>
                    <a:pt x="19888" y="258546"/>
                  </a:moveTo>
                  <a:lnTo>
                    <a:pt x="78867" y="173507"/>
                  </a:lnTo>
                  <a:lnTo>
                    <a:pt x="50063" y="157734"/>
                  </a:lnTo>
                  <a:lnTo>
                    <a:pt x="142646" y="24003"/>
                  </a:lnTo>
                  <a:lnTo>
                    <a:pt x="235229" y="157734"/>
                  </a:lnTo>
                  <a:lnTo>
                    <a:pt x="206426" y="173507"/>
                  </a:lnTo>
                  <a:lnTo>
                    <a:pt x="265405" y="258546"/>
                  </a:lnTo>
                  <a:lnTo>
                    <a:pt x="148819" y="308610"/>
                  </a:lnTo>
                  <a:lnTo>
                    <a:pt x="148819" y="143332"/>
                  </a:lnTo>
                  <a:lnTo>
                    <a:pt x="135788" y="143332"/>
                  </a:lnTo>
                  <a:lnTo>
                    <a:pt x="135788" y="308610"/>
                  </a:lnTo>
                  <a:lnTo>
                    <a:pt x="19888" y="258546"/>
                  </a:lnTo>
                  <a:close/>
                  <a:moveTo>
                    <a:pt x="285979" y="264033"/>
                  </a:moveTo>
                  <a:lnTo>
                    <a:pt x="226314" y="177622"/>
                  </a:lnTo>
                  <a:lnTo>
                    <a:pt x="255118" y="161849"/>
                  </a:lnTo>
                  <a:lnTo>
                    <a:pt x="143332" y="0"/>
                  </a:lnTo>
                  <a:lnTo>
                    <a:pt x="30861" y="161849"/>
                  </a:lnTo>
                  <a:lnTo>
                    <a:pt x="59665" y="177622"/>
                  </a:lnTo>
                  <a:lnTo>
                    <a:pt x="0" y="264033"/>
                  </a:lnTo>
                  <a:lnTo>
                    <a:pt x="136474" y="323012"/>
                  </a:lnTo>
                  <a:lnTo>
                    <a:pt x="136474" y="390220"/>
                  </a:lnTo>
                  <a:lnTo>
                    <a:pt x="149504" y="390220"/>
                  </a:lnTo>
                  <a:lnTo>
                    <a:pt x="149504" y="323012"/>
                  </a:lnTo>
                  <a:lnTo>
                    <a:pt x="285979" y="264033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50" name="Groupe 149">
            <a:extLst>
              <a:ext uri="{FF2B5EF4-FFF2-40B4-BE49-F238E27FC236}">
                <a16:creationId xmlns:a16="http://schemas.microsoft.com/office/drawing/2014/main" id="{7F6B61FC-2AAA-B1FA-D32F-EE5D767F646F}"/>
              </a:ext>
            </a:extLst>
          </p:cNvPr>
          <p:cNvGrpSpPr/>
          <p:nvPr/>
        </p:nvGrpSpPr>
        <p:grpSpPr>
          <a:xfrm>
            <a:off x="3034688" y="2486755"/>
            <a:ext cx="763436" cy="763436"/>
            <a:chOff x="3775252" y="2578608"/>
            <a:chExt cx="578815" cy="578815"/>
          </a:xfrm>
        </p:grpSpPr>
        <p:sp>
          <p:nvSpPr>
            <p:cNvPr id="72" name="Forme libre 71">
              <a:extLst>
                <a:ext uri="{FF2B5EF4-FFF2-40B4-BE49-F238E27FC236}">
                  <a16:creationId xmlns:a16="http://schemas.microsoft.com/office/drawing/2014/main" id="{AB8AFAD9-8D32-0448-C5B1-14ABC3BB9AF3}"/>
                </a:ext>
              </a:extLst>
            </p:cNvPr>
            <p:cNvSpPr/>
            <p:nvPr/>
          </p:nvSpPr>
          <p:spPr>
            <a:xfrm>
              <a:off x="3775252" y="2578608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6" name="Forme libre 75">
              <a:extLst>
                <a:ext uri="{FF2B5EF4-FFF2-40B4-BE49-F238E27FC236}">
                  <a16:creationId xmlns:a16="http://schemas.microsoft.com/office/drawing/2014/main" id="{24EA6B70-C20B-B72B-24F8-288EBD69E802}"/>
                </a:ext>
              </a:extLst>
            </p:cNvPr>
            <p:cNvSpPr/>
            <p:nvPr/>
          </p:nvSpPr>
          <p:spPr>
            <a:xfrm>
              <a:off x="3922699" y="2672562"/>
              <a:ext cx="285292" cy="390220"/>
            </a:xfrm>
            <a:custGeom>
              <a:avLst/>
              <a:gdLst>
                <a:gd name="connsiteX0" fmla="*/ 19202 w 285292"/>
                <a:gd name="connsiteY0" fmla="*/ 258546 h 390220"/>
                <a:gd name="connsiteX1" fmla="*/ 78181 w 285292"/>
                <a:gd name="connsiteY1" fmla="*/ 173507 h 390220"/>
                <a:gd name="connsiteX2" fmla="*/ 49378 w 285292"/>
                <a:gd name="connsiteY2" fmla="*/ 157734 h 390220"/>
                <a:gd name="connsiteX3" fmla="*/ 141961 w 285292"/>
                <a:gd name="connsiteY3" fmla="*/ 24003 h 390220"/>
                <a:gd name="connsiteX4" fmla="*/ 234544 w 285292"/>
                <a:gd name="connsiteY4" fmla="*/ 157734 h 390220"/>
                <a:gd name="connsiteX5" fmla="*/ 205740 w 285292"/>
                <a:gd name="connsiteY5" fmla="*/ 173507 h 390220"/>
                <a:gd name="connsiteX6" fmla="*/ 264719 w 285292"/>
                <a:gd name="connsiteY6" fmla="*/ 258546 h 390220"/>
                <a:gd name="connsiteX7" fmla="*/ 148133 w 285292"/>
                <a:gd name="connsiteY7" fmla="*/ 308610 h 390220"/>
                <a:gd name="connsiteX8" fmla="*/ 148133 w 285292"/>
                <a:gd name="connsiteY8" fmla="*/ 143332 h 390220"/>
                <a:gd name="connsiteX9" fmla="*/ 135103 w 285292"/>
                <a:gd name="connsiteY9" fmla="*/ 143332 h 390220"/>
                <a:gd name="connsiteX10" fmla="*/ 135103 w 285292"/>
                <a:gd name="connsiteY10" fmla="*/ 308610 h 390220"/>
                <a:gd name="connsiteX11" fmla="*/ 19202 w 285292"/>
                <a:gd name="connsiteY11" fmla="*/ 258546 h 390220"/>
                <a:gd name="connsiteX12" fmla="*/ 285293 w 285292"/>
                <a:gd name="connsiteY12" fmla="*/ 264033 h 390220"/>
                <a:gd name="connsiteX13" fmla="*/ 225628 w 285292"/>
                <a:gd name="connsiteY13" fmla="*/ 177622 h 390220"/>
                <a:gd name="connsiteX14" fmla="*/ 254432 w 285292"/>
                <a:gd name="connsiteY14" fmla="*/ 161849 h 390220"/>
                <a:gd name="connsiteX15" fmla="*/ 142646 w 285292"/>
                <a:gd name="connsiteY15" fmla="*/ 0 h 390220"/>
                <a:gd name="connsiteX16" fmla="*/ 30861 w 285292"/>
                <a:gd name="connsiteY16" fmla="*/ 161849 h 390220"/>
                <a:gd name="connsiteX17" fmla="*/ 59665 w 285292"/>
                <a:gd name="connsiteY17" fmla="*/ 177622 h 390220"/>
                <a:gd name="connsiteX18" fmla="*/ 0 w 285292"/>
                <a:gd name="connsiteY18" fmla="*/ 264033 h 390220"/>
                <a:gd name="connsiteX19" fmla="*/ 136474 w 285292"/>
                <a:gd name="connsiteY19" fmla="*/ 323012 h 390220"/>
                <a:gd name="connsiteX20" fmla="*/ 136474 w 285292"/>
                <a:gd name="connsiteY20" fmla="*/ 390220 h 390220"/>
                <a:gd name="connsiteX21" fmla="*/ 149504 w 285292"/>
                <a:gd name="connsiteY21" fmla="*/ 390220 h 390220"/>
                <a:gd name="connsiteX22" fmla="*/ 149504 w 285292"/>
                <a:gd name="connsiteY22" fmla="*/ 323012 h 390220"/>
                <a:gd name="connsiteX23" fmla="*/ 285293 w 285292"/>
                <a:gd name="connsiteY23" fmla="*/ 264033 h 39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5292" h="390220">
                  <a:moveTo>
                    <a:pt x="19202" y="258546"/>
                  </a:moveTo>
                  <a:lnTo>
                    <a:pt x="78181" y="173507"/>
                  </a:lnTo>
                  <a:lnTo>
                    <a:pt x="49378" y="157734"/>
                  </a:lnTo>
                  <a:lnTo>
                    <a:pt x="141961" y="24003"/>
                  </a:lnTo>
                  <a:lnTo>
                    <a:pt x="234544" y="157734"/>
                  </a:lnTo>
                  <a:lnTo>
                    <a:pt x="205740" y="173507"/>
                  </a:lnTo>
                  <a:lnTo>
                    <a:pt x="264719" y="258546"/>
                  </a:lnTo>
                  <a:lnTo>
                    <a:pt x="148133" y="308610"/>
                  </a:lnTo>
                  <a:lnTo>
                    <a:pt x="148133" y="143332"/>
                  </a:lnTo>
                  <a:lnTo>
                    <a:pt x="135103" y="143332"/>
                  </a:lnTo>
                  <a:lnTo>
                    <a:pt x="135103" y="308610"/>
                  </a:lnTo>
                  <a:lnTo>
                    <a:pt x="19202" y="258546"/>
                  </a:lnTo>
                  <a:close/>
                  <a:moveTo>
                    <a:pt x="285293" y="264033"/>
                  </a:moveTo>
                  <a:lnTo>
                    <a:pt x="225628" y="177622"/>
                  </a:lnTo>
                  <a:lnTo>
                    <a:pt x="254432" y="161849"/>
                  </a:lnTo>
                  <a:lnTo>
                    <a:pt x="142646" y="0"/>
                  </a:lnTo>
                  <a:lnTo>
                    <a:pt x="30861" y="161849"/>
                  </a:lnTo>
                  <a:lnTo>
                    <a:pt x="59665" y="177622"/>
                  </a:lnTo>
                  <a:lnTo>
                    <a:pt x="0" y="264033"/>
                  </a:lnTo>
                  <a:lnTo>
                    <a:pt x="136474" y="323012"/>
                  </a:lnTo>
                  <a:lnTo>
                    <a:pt x="136474" y="390220"/>
                  </a:lnTo>
                  <a:lnTo>
                    <a:pt x="149504" y="390220"/>
                  </a:lnTo>
                  <a:lnTo>
                    <a:pt x="149504" y="323012"/>
                  </a:lnTo>
                  <a:lnTo>
                    <a:pt x="285293" y="264033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52" name="Groupe 151">
            <a:extLst>
              <a:ext uri="{FF2B5EF4-FFF2-40B4-BE49-F238E27FC236}">
                <a16:creationId xmlns:a16="http://schemas.microsoft.com/office/drawing/2014/main" id="{27579874-5711-FEFE-7404-7713E10FEECB}"/>
              </a:ext>
            </a:extLst>
          </p:cNvPr>
          <p:cNvGrpSpPr/>
          <p:nvPr/>
        </p:nvGrpSpPr>
        <p:grpSpPr>
          <a:xfrm>
            <a:off x="5297862" y="1655477"/>
            <a:ext cx="763436" cy="763436"/>
            <a:chOff x="5491124" y="1948357"/>
            <a:chExt cx="578815" cy="578815"/>
          </a:xfrm>
        </p:grpSpPr>
        <p:sp>
          <p:nvSpPr>
            <p:cNvPr id="67" name="Forme libre 66">
              <a:extLst>
                <a:ext uri="{FF2B5EF4-FFF2-40B4-BE49-F238E27FC236}">
                  <a16:creationId xmlns:a16="http://schemas.microsoft.com/office/drawing/2014/main" id="{178E700A-85AF-51D9-2A1E-810F5DBD108E}"/>
                </a:ext>
              </a:extLst>
            </p:cNvPr>
            <p:cNvSpPr/>
            <p:nvPr/>
          </p:nvSpPr>
          <p:spPr>
            <a:xfrm>
              <a:off x="5491124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tx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77" name="Graphique 5">
              <a:extLst>
                <a:ext uri="{FF2B5EF4-FFF2-40B4-BE49-F238E27FC236}">
                  <a16:creationId xmlns:a16="http://schemas.microsoft.com/office/drawing/2014/main" id="{1A4BB777-530B-82C8-BFEB-231A45B839DE}"/>
                </a:ext>
              </a:extLst>
            </p:cNvPr>
            <p:cNvGrpSpPr/>
            <p:nvPr/>
          </p:nvGrpSpPr>
          <p:grpSpPr>
            <a:xfrm>
              <a:off x="5581783" y="2052599"/>
              <a:ext cx="397119" cy="373761"/>
              <a:chOff x="5581783" y="2052599"/>
              <a:chExt cx="397119" cy="373761"/>
            </a:xfrm>
            <a:solidFill>
              <a:srgbClr val="FFFFFF"/>
            </a:solidFill>
          </p:grpSpPr>
          <p:sp>
            <p:nvSpPr>
              <p:cNvPr id="78" name="Forme libre 77">
                <a:extLst>
                  <a:ext uri="{FF2B5EF4-FFF2-40B4-BE49-F238E27FC236}">
                    <a16:creationId xmlns:a16="http://schemas.microsoft.com/office/drawing/2014/main" id="{67C2E26B-3604-AF87-AE63-D8432AADC351}"/>
                  </a:ext>
                </a:extLst>
              </p:cNvPr>
              <p:cNvSpPr/>
              <p:nvPr/>
            </p:nvSpPr>
            <p:spPr>
              <a:xfrm>
                <a:off x="5581783" y="2255217"/>
                <a:ext cx="397119" cy="171142"/>
              </a:xfrm>
              <a:custGeom>
                <a:avLst/>
                <a:gdLst>
                  <a:gd name="connsiteX0" fmla="*/ 289274 w 397119"/>
                  <a:gd name="connsiteY0" fmla="*/ 72388 h 171142"/>
                  <a:gd name="connsiteX1" fmla="*/ 288588 w 397119"/>
                  <a:gd name="connsiteY1" fmla="*/ 71702 h 171142"/>
                  <a:gd name="connsiteX2" fmla="*/ 289960 w 397119"/>
                  <a:gd name="connsiteY2" fmla="*/ 71016 h 171142"/>
                  <a:gd name="connsiteX3" fmla="*/ 328364 w 397119"/>
                  <a:gd name="connsiteY3" fmla="*/ 47699 h 171142"/>
                  <a:gd name="connsiteX4" fmla="*/ 329050 w 397119"/>
                  <a:gd name="connsiteY4" fmla="*/ 47699 h 171142"/>
                  <a:gd name="connsiteX5" fmla="*/ 357168 w 397119"/>
                  <a:gd name="connsiteY5" fmla="*/ 32611 h 171142"/>
                  <a:gd name="connsiteX6" fmla="*/ 383228 w 397119"/>
                  <a:gd name="connsiteY6" fmla="*/ 28496 h 171142"/>
                  <a:gd name="connsiteX7" fmla="*/ 383228 w 397119"/>
                  <a:gd name="connsiteY7" fmla="*/ 28496 h 171142"/>
                  <a:gd name="connsiteX8" fmla="*/ 383228 w 397119"/>
                  <a:gd name="connsiteY8" fmla="*/ 29182 h 171142"/>
                  <a:gd name="connsiteX9" fmla="*/ 381857 w 397119"/>
                  <a:gd name="connsiteY9" fmla="*/ 35354 h 171142"/>
                  <a:gd name="connsiteX10" fmla="*/ 381171 w 397119"/>
                  <a:gd name="connsiteY10" fmla="*/ 36040 h 171142"/>
                  <a:gd name="connsiteX11" fmla="*/ 381171 w 397119"/>
                  <a:gd name="connsiteY11" fmla="*/ 36040 h 171142"/>
                  <a:gd name="connsiteX12" fmla="*/ 302304 w 397119"/>
                  <a:gd name="connsiteY12" fmla="*/ 100505 h 171142"/>
                  <a:gd name="connsiteX13" fmla="*/ 300932 w 397119"/>
                  <a:gd name="connsiteY13" fmla="*/ 101877 h 171142"/>
                  <a:gd name="connsiteX14" fmla="*/ 300932 w 397119"/>
                  <a:gd name="connsiteY14" fmla="*/ 99820 h 171142"/>
                  <a:gd name="connsiteX15" fmla="*/ 298875 w 397119"/>
                  <a:gd name="connsiteY15" fmla="*/ 88161 h 171142"/>
                  <a:gd name="connsiteX16" fmla="*/ 289274 w 397119"/>
                  <a:gd name="connsiteY16" fmla="*/ 72388 h 171142"/>
                  <a:gd name="connsiteX17" fmla="*/ 279673 w 397119"/>
                  <a:gd name="connsiteY17" fmla="*/ 64158 h 171142"/>
                  <a:gd name="connsiteX18" fmla="*/ 279673 w 397119"/>
                  <a:gd name="connsiteY18" fmla="*/ 64158 h 171142"/>
                  <a:gd name="connsiteX19" fmla="*/ 278987 w 397119"/>
                  <a:gd name="connsiteY19" fmla="*/ 64158 h 171142"/>
                  <a:gd name="connsiteX20" fmla="*/ 268014 w 397119"/>
                  <a:gd name="connsiteY20" fmla="*/ 58672 h 171142"/>
                  <a:gd name="connsiteX21" fmla="*/ 265957 w 397119"/>
                  <a:gd name="connsiteY21" fmla="*/ 57986 h 171142"/>
                  <a:gd name="connsiteX22" fmla="*/ 268014 w 397119"/>
                  <a:gd name="connsiteY22" fmla="*/ 57300 h 171142"/>
                  <a:gd name="connsiteX23" fmla="*/ 292017 w 397119"/>
                  <a:gd name="connsiteY23" fmla="*/ 45641 h 171142"/>
                  <a:gd name="connsiteX24" fmla="*/ 311219 w 397119"/>
                  <a:gd name="connsiteY24" fmla="*/ 33983 h 171142"/>
                  <a:gd name="connsiteX25" fmla="*/ 311905 w 397119"/>
                  <a:gd name="connsiteY25" fmla="*/ 33297 h 171142"/>
                  <a:gd name="connsiteX26" fmla="*/ 343452 w 397119"/>
                  <a:gd name="connsiteY26" fmla="*/ 14780 h 171142"/>
                  <a:gd name="connsiteX27" fmla="*/ 385972 w 397119"/>
                  <a:gd name="connsiteY27" fmla="*/ 14780 h 171142"/>
                  <a:gd name="connsiteX28" fmla="*/ 386657 w 397119"/>
                  <a:gd name="connsiteY28" fmla="*/ 15466 h 171142"/>
                  <a:gd name="connsiteX29" fmla="*/ 390086 w 397119"/>
                  <a:gd name="connsiteY29" fmla="*/ 18895 h 171142"/>
                  <a:gd name="connsiteX30" fmla="*/ 385972 w 397119"/>
                  <a:gd name="connsiteY30" fmla="*/ 17524 h 171142"/>
                  <a:gd name="connsiteX31" fmla="*/ 353739 w 397119"/>
                  <a:gd name="connsiteY31" fmla="*/ 22324 h 171142"/>
                  <a:gd name="connsiteX32" fmla="*/ 323564 w 397119"/>
                  <a:gd name="connsiteY32" fmla="*/ 38783 h 171142"/>
                  <a:gd name="connsiteX33" fmla="*/ 322878 w 397119"/>
                  <a:gd name="connsiteY33" fmla="*/ 38783 h 171142"/>
                  <a:gd name="connsiteX34" fmla="*/ 279673 w 397119"/>
                  <a:gd name="connsiteY34" fmla="*/ 64158 h 171142"/>
                  <a:gd name="connsiteX35" fmla="*/ 250869 w 397119"/>
                  <a:gd name="connsiteY35" fmla="*/ 53185 h 171142"/>
                  <a:gd name="connsiteX36" fmla="*/ 239896 w 397119"/>
                  <a:gd name="connsiteY36" fmla="*/ 50442 h 171142"/>
                  <a:gd name="connsiteX37" fmla="*/ 249497 w 397119"/>
                  <a:gd name="connsiteY37" fmla="*/ 44956 h 171142"/>
                  <a:gd name="connsiteX38" fmla="*/ 295446 w 397119"/>
                  <a:gd name="connsiteY38" fmla="*/ 23696 h 171142"/>
                  <a:gd name="connsiteX39" fmla="*/ 299561 w 397119"/>
                  <a:gd name="connsiteY39" fmla="*/ 24382 h 171142"/>
                  <a:gd name="connsiteX40" fmla="*/ 299561 w 397119"/>
                  <a:gd name="connsiteY40" fmla="*/ 23696 h 171142"/>
                  <a:gd name="connsiteX41" fmla="*/ 304361 w 397119"/>
                  <a:gd name="connsiteY41" fmla="*/ 25753 h 171142"/>
                  <a:gd name="connsiteX42" fmla="*/ 302990 w 397119"/>
                  <a:gd name="connsiteY42" fmla="*/ 26439 h 171142"/>
                  <a:gd name="connsiteX43" fmla="*/ 305733 w 397119"/>
                  <a:gd name="connsiteY43" fmla="*/ 29182 h 171142"/>
                  <a:gd name="connsiteX44" fmla="*/ 301618 w 397119"/>
                  <a:gd name="connsiteY44" fmla="*/ 27125 h 171142"/>
                  <a:gd name="connsiteX45" fmla="*/ 287216 w 397119"/>
                  <a:gd name="connsiteY45" fmla="*/ 36040 h 171142"/>
                  <a:gd name="connsiteX46" fmla="*/ 250869 w 397119"/>
                  <a:gd name="connsiteY46" fmla="*/ 53185 h 171142"/>
                  <a:gd name="connsiteX47" fmla="*/ 250869 w 397119"/>
                  <a:gd name="connsiteY47" fmla="*/ 53185 h 171142"/>
                  <a:gd name="connsiteX48" fmla="*/ 294760 w 397119"/>
                  <a:gd name="connsiteY48" fmla="*/ 116965 h 171142"/>
                  <a:gd name="connsiteX49" fmla="*/ 294760 w 397119"/>
                  <a:gd name="connsiteY49" fmla="*/ 116965 h 171142"/>
                  <a:gd name="connsiteX50" fmla="*/ 391458 w 397119"/>
                  <a:gd name="connsiteY50" fmla="*/ 38098 h 171142"/>
                  <a:gd name="connsiteX51" fmla="*/ 393515 w 397119"/>
                  <a:gd name="connsiteY51" fmla="*/ 28496 h 171142"/>
                  <a:gd name="connsiteX52" fmla="*/ 393515 w 397119"/>
                  <a:gd name="connsiteY52" fmla="*/ 28496 h 171142"/>
                  <a:gd name="connsiteX53" fmla="*/ 393515 w 397119"/>
                  <a:gd name="connsiteY53" fmla="*/ 28496 h 171142"/>
                  <a:gd name="connsiteX54" fmla="*/ 396944 w 397119"/>
                  <a:gd name="connsiteY54" fmla="*/ 15466 h 171142"/>
                  <a:gd name="connsiteX55" fmla="*/ 390772 w 397119"/>
                  <a:gd name="connsiteY55" fmla="*/ 6551 h 171142"/>
                  <a:gd name="connsiteX56" fmla="*/ 337966 w 397119"/>
                  <a:gd name="connsiteY56" fmla="*/ 6551 h 171142"/>
                  <a:gd name="connsiteX57" fmla="*/ 311219 w 397119"/>
                  <a:gd name="connsiteY57" fmla="*/ 21638 h 171142"/>
                  <a:gd name="connsiteX58" fmla="*/ 310534 w 397119"/>
                  <a:gd name="connsiteY58" fmla="*/ 22324 h 171142"/>
                  <a:gd name="connsiteX59" fmla="*/ 309848 w 397119"/>
                  <a:gd name="connsiteY59" fmla="*/ 21638 h 171142"/>
                  <a:gd name="connsiteX60" fmla="*/ 309162 w 397119"/>
                  <a:gd name="connsiteY60" fmla="*/ 20953 h 171142"/>
                  <a:gd name="connsiteX61" fmla="*/ 294074 w 397119"/>
                  <a:gd name="connsiteY61" fmla="*/ 15466 h 171142"/>
                  <a:gd name="connsiteX62" fmla="*/ 243325 w 397119"/>
                  <a:gd name="connsiteY62" fmla="*/ 38098 h 171142"/>
                  <a:gd name="connsiteX63" fmla="*/ 220694 w 397119"/>
                  <a:gd name="connsiteY63" fmla="*/ 49756 h 171142"/>
                  <a:gd name="connsiteX64" fmla="*/ 220694 w 397119"/>
                  <a:gd name="connsiteY64" fmla="*/ 49756 h 171142"/>
                  <a:gd name="connsiteX65" fmla="*/ 220694 w 397119"/>
                  <a:gd name="connsiteY65" fmla="*/ 49756 h 171142"/>
                  <a:gd name="connsiteX66" fmla="*/ 205606 w 397119"/>
                  <a:gd name="connsiteY66" fmla="*/ 48385 h 171142"/>
                  <a:gd name="connsiteX67" fmla="*/ 202863 w 397119"/>
                  <a:gd name="connsiteY67" fmla="*/ 48385 h 171142"/>
                  <a:gd name="connsiteX68" fmla="*/ 176117 w 397119"/>
                  <a:gd name="connsiteY68" fmla="*/ 45641 h 171142"/>
                  <a:gd name="connsiteX69" fmla="*/ 163772 w 397119"/>
                  <a:gd name="connsiteY69" fmla="*/ 39469 h 171142"/>
                  <a:gd name="connsiteX70" fmla="*/ 74618 w 397119"/>
                  <a:gd name="connsiteY70" fmla="*/ 7237 h 171142"/>
                  <a:gd name="connsiteX71" fmla="*/ 3981 w 397119"/>
                  <a:gd name="connsiteY71" fmla="*/ 8608 h 171142"/>
                  <a:gd name="connsiteX72" fmla="*/ 1238 w 397119"/>
                  <a:gd name="connsiteY72" fmla="*/ 11351 h 171142"/>
                  <a:gd name="connsiteX73" fmla="*/ 1238 w 397119"/>
                  <a:gd name="connsiteY73" fmla="*/ 15466 h 171142"/>
                  <a:gd name="connsiteX74" fmla="*/ 8096 w 397119"/>
                  <a:gd name="connsiteY74" fmla="*/ 18209 h 171142"/>
                  <a:gd name="connsiteX75" fmla="*/ 8782 w 397119"/>
                  <a:gd name="connsiteY75" fmla="*/ 18209 h 171142"/>
                  <a:gd name="connsiteX76" fmla="*/ 72561 w 397119"/>
                  <a:gd name="connsiteY76" fmla="*/ 17524 h 171142"/>
                  <a:gd name="connsiteX77" fmla="*/ 158286 w 397119"/>
                  <a:gd name="connsiteY77" fmla="*/ 48385 h 171142"/>
                  <a:gd name="connsiteX78" fmla="*/ 158972 w 397119"/>
                  <a:gd name="connsiteY78" fmla="*/ 48385 h 171142"/>
                  <a:gd name="connsiteX79" fmla="*/ 174745 w 397119"/>
                  <a:gd name="connsiteY79" fmla="*/ 55243 h 171142"/>
                  <a:gd name="connsiteX80" fmla="*/ 204235 w 397119"/>
                  <a:gd name="connsiteY80" fmla="*/ 58672 h 171142"/>
                  <a:gd name="connsiteX81" fmla="*/ 204920 w 397119"/>
                  <a:gd name="connsiteY81" fmla="*/ 58672 h 171142"/>
                  <a:gd name="connsiteX82" fmla="*/ 245383 w 397119"/>
                  <a:gd name="connsiteY82" fmla="*/ 64844 h 171142"/>
                  <a:gd name="connsiteX83" fmla="*/ 289274 w 397119"/>
                  <a:gd name="connsiteY83" fmla="*/ 92276 h 171142"/>
                  <a:gd name="connsiteX84" fmla="*/ 286531 w 397119"/>
                  <a:gd name="connsiteY84" fmla="*/ 111478 h 171142"/>
                  <a:gd name="connsiteX85" fmla="*/ 286531 w 397119"/>
                  <a:gd name="connsiteY85" fmla="*/ 111478 h 171142"/>
                  <a:gd name="connsiteX86" fmla="*/ 281730 w 397119"/>
                  <a:gd name="connsiteY86" fmla="*/ 114907 h 171142"/>
                  <a:gd name="connsiteX87" fmla="*/ 237153 w 397119"/>
                  <a:gd name="connsiteY87" fmla="*/ 106678 h 171142"/>
                  <a:gd name="connsiteX88" fmla="*/ 210407 w 397119"/>
                  <a:gd name="connsiteY88" fmla="*/ 100505 h 171142"/>
                  <a:gd name="connsiteX89" fmla="*/ 130168 w 397119"/>
                  <a:gd name="connsiteY89" fmla="*/ 106678 h 171142"/>
                  <a:gd name="connsiteX90" fmla="*/ 126053 w 397119"/>
                  <a:gd name="connsiteY90" fmla="*/ 112850 h 171142"/>
                  <a:gd name="connsiteX91" fmla="*/ 132226 w 397119"/>
                  <a:gd name="connsiteY91" fmla="*/ 116965 h 171142"/>
                  <a:gd name="connsiteX92" fmla="*/ 132226 w 397119"/>
                  <a:gd name="connsiteY92" fmla="*/ 116965 h 171142"/>
                  <a:gd name="connsiteX93" fmla="*/ 209721 w 397119"/>
                  <a:gd name="connsiteY93" fmla="*/ 111478 h 171142"/>
                  <a:gd name="connsiteX94" fmla="*/ 233724 w 397119"/>
                  <a:gd name="connsiteY94" fmla="*/ 116965 h 171142"/>
                  <a:gd name="connsiteX95" fmla="*/ 263213 w 397119"/>
                  <a:gd name="connsiteY95" fmla="*/ 124508 h 171142"/>
                  <a:gd name="connsiteX96" fmla="*/ 265957 w 397119"/>
                  <a:gd name="connsiteY96" fmla="*/ 125194 h 171142"/>
                  <a:gd name="connsiteX97" fmla="*/ 263899 w 397119"/>
                  <a:gd name="connsiteY97" fmla="*/ 126566 h 171142"/>
                  <a:gd name="connsiteX98" fmla="*/ 188461 w 397119"/>
                  <a:gd name="connsiteY98" fmla="*/ 160856 h 171142"/>
                  <a:gd name="connsiteX99" fmla="*/ 7410 w 397119"/>
                  <a:gd name="connsiteY99" fmla="*/ 85418 h 171142"/>
                  <a:gd name="connsiteX100" fmla="*/ 5353 w 397119"/>
                  <a:gd name="connsiteY100" fmla="*/ 84732 h 171142"/>
                  <a:gd name="connsiteX101" fmla="*/ 552 w 397119"/>
                  <a:gd name="connsiteY101" fmla="*/ 87475 h 171142"/>
                  <a:gd name="connsiteX102" fmla="*/ 2609 w 397119"/>
                  <a:gd name="connsiteY102" fmla="*/ 94333 h 171142"/>
                  <a:gd name="connsiteX103" fmla="*/ 3981 w 397119"/>
                  <a:gd name="connsiteY103" fmla="*/ 95019 h 171142"/>
                  <a:gd name="connsiteX104" fmla="*/ 188461 w 397119"/>
                  <a:gd name="connsiteY104" fmla="*/ 171143 h 171142"/>
                  <a:gd name="connsiteX105" fmla="*/ 285845 w 397119"/>
                  <a:gd name="connsiteY105" fmla="*/ 125194 h 171142"/>
                  <a:gd name="connsiteX106" fmla="*/ 285845 w 397119"/>
                  <a:gd name="connsiteY106" fmla="*/ 125194 h 171142"/>
                  <a:gd name="connsiteX107" fmla="*/ 294760 w 397119"/>
                  <a:gd name="connsiteY107" fmla="*/ 116965 h 171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397119" h="171142">
                    <a:moveTo>
                      <a:pt x="289274" y="72388"/>
                    </a:moveTo>
                    <a:lnTo>
                      <a:pt x="288588" y="71702"/>
                    </a:lnTo>
                    <a:lnTo>
                      <a:pt x="289960" y="71016"/>
                    </a:lnTo>
                    <a:cubicBezTo>
                      <a:pt x="309162" y="60729"/>
                      <a:pt x="320135" y="53185"/>
                      <a:pt x="328364" y="47699"/>
                    </a:cubicBezTo>
                    <a:lnTo>
                      <a:pt x="329050" y="47699"/>
                    </a:lnTo>
                    <a:cubicBezTo>
                      <a:pt x="337966" y="41527"/>
                      <a:pt x="347567" y="36040"/>
                      <a:pt x="357168" y="32611"/>
                    </a:cubicBezTo>
                    <a:cubicBezTo>
                      <a:pt x="374999" y="25753"/>
                      <a:pt x="381857" y="27125"/>
                      <a:pt x="383228" y="28496"/>
                    </a:cubicBezTo>
                    <a:lnTo>
                      <a:pt x="383228" y="28496"/>
                    </a:lnTo>
                    <a:lnTo>
                      <a:pt x="383228" y="29182"/>
                    </a:lnTo>
                    <a:cubicBezTo>
                      <a:pt x="383228" y="31240"/>
                      <a:pt x="383228" y="33297"/>
                      <a:pt x="381857" y="35354"/>
                    </a:cubicBezTo>
                    <a:lnTo>
                      <a:pt x="381171" y="36040"/>
                    </a:lnTo>
                    <a:lnTo>
                      <a:pt x="381171" y="36040"/>
                    </a:lnTo>
                    <a:cubicBezTo>
                      <a:pt x="374999" y="47013"/>
                      <a:pt x="337280" y="76502"/>
                      <a:pt x="302304" y="100505"/>
                    </a:cubicBezTo>
                    <a:lnTo>
                      <a:pt x="300932" y="101877"/>
                    </a:lnTo>
                    <a:lnTo>
                      <a:pt x="300932" y="99820"/>
                    </a:lnTo>
                    <a:cubicBezTo>
                      <a:pt x="300932" y="95705"/>
                      <a:pt x="300247" y="91590"/>
                      <a:pt x="298875" y="88161"/>
                    </a:cubicBezTo>
                    <a:cubicBezTo>
                      <a:pt x="296818" y="81303"/>
                      <a:pt x="294074" y="75817"/>
                      <a:pt x="289274" y="72388"/>
                    </a:cubicBezTo>
                    <a:moveTo>
                      <a:pt x="279673" y="64158"/>
                    </a:moveTo>
                    <a:lnTo>
                      <a:pt x="279673" y="64158"/>
                    </a:lnTo>
                    <a:lnTo>
                      <a:pt x="278987" y="64158"/>
                    </a:lnTo>
                    <a:cubicBezTo>
                      <a:pt x="275558" y="62101"/>
                      <a:pt x="272129" y="60729"/>
                      <a:pt x="268014" y="58672"/>
                    </a:cubicBezTo>
                    <a:lnTo>
                      <a:pt x="265957" y="57986"/>
                    </a:lnTo>
                    <a:lnTo>
                      <a:pt x="268014" y="57300"/>
                    </a:lnTo>
                    <a:cubicBezTo>
                      <a:pt x="276929" y="53185"/>
                      <a:pt x="287902" y="47699"/>
                      <a:pt x="292017" y="45641"/>
                    </a:cubicBezTo>
                    <a:cubicBezTo>
                      <a:pt x="296818" y="42898"/>
                      <a:pt x="302990" y="39469"/>
                      <a:pt x="311219" y="33983"/>
                    </a:cubicBezTo>
                    <a:lnTo>
                      <a:pt x="311905" y="33297"/>
                    </a:lnTo>
                    <a:cubicBezTo>
                      <a:pt x="321506" y="27125"/>
                      <a:pt x="333165" y="20267"/>
                      <a:pt x="343452" y="14780"/>
                    </a:cubicBezTo>
                    <a:cubicBezTo>
                      <a:pt x="360597" y="5865"/>
                      <a:pt x="378428" y="9980"/>
                      <a:pt x="385972" y="14780"/>
                    </a:cubicBezTo>
                    <a:cubicBezTo>
                      <a:pt x="385972" y="14780"/>
                      <a:pt x="386657" y="15466"/>
                      <a:pt x="386657" y="15466"/>
                    </a:cubicBezTo>
                    <a:lnTo>
                      <a:pt x="390086" y="18895"/>
                    </a:lnTo>
                    <a:lnTo>
                      <a:pt x="385972" y="17524"/>
                    </a:lnTo>
                    <a:cubicBezTo>
                      <a:pt x="379114" y="14780"/>
                      <a:pt x="368141" y="16838"/>
                      <a:pt x="353739" y="22324"/>
                    </a:cubicBezTo>
                    <a:cubicBezTo>
                      <a:pt x="342766" y="26439"/>
                      <a:pt x="333165" y="31925"/>
                      <a:pt x="323564" y="38783"/>
                    </a:cubicBezTo>
                    <a:lnTo>
                      <a:pt x="322878" y="38783"/>
                    </a:lnTo>
                    <a:cubicBezTo>
                      <a:pt x="313963" y="44270"/>
                      <a:pt x="301618" y="52499"/>
                      <a:pt x="279673" y="64158"/>
                    </a:cubicBezTo>
                    <a:moveTo>
                      <a:pt x="250869" y="53185"/>
                    </a:moveTo>
                    <a:lnTo>
                      <a:pt x="239896" y="50442"/>
                    </a:lnTo>
                    <a:lnTo>
                      <a:pt x="249497" y="44956"/>
                    </a:lnTo>
                    <a:cubicBezTo>
                      <a:pt x="268014" y="34669"/>
                      <a:pt x="288588" y="23696"/>
                      <a:pt x="295446" y="23696"/>
                    </a:cubicBezTo>
                    <a:cubicBezTo>
                      <a:pt x="296818" y="23696"/>
                      <a:pt x="298189" y="23696"/>
                      <a:pt x="299561" y="24382"/>
                    </a:cubicBezTo>
                    <a:lnTo>
                      <a:pt x="299561" y="23696"/>
                    </a:lnTo>
                    <a:lnTo>
                      <a:pt x="304361" y="25753"/>
                    </a:lnTo>
                    <a:lnTo>
                      <a:pt x="302990" y="26439"/>
                    </a:lnTo>
                    <a:lnTo>
                      <a:pt x="305733" y="29182"/>
                    </a:lnTo>
                    <a:lnTo>
                      <a:pt x="301618" y="27125"/>
                    </a:lnTo>
                    <a:cubicBezTo>
                      <a:pt x="296818" y="29868"/>
                      <a:pt x="291331" y="33297"/>
                      <a:pt x="287216" y="36040"/>
                    </a:cubicBezTo>
                    <a:cubicBezTo>
                      <a:pt x="280358" y="39469"/>
                      <a:pt x="258413" y="49756"/>
                      <a:pt x="250869" y="53185"/>
                    </a:cubicBezTo>
                    <a:lnTo>
                      <a:pt x="250869" y="53185"/>
                    </a:lnTo>
                    <a:close/>
                    <a:moveTo>
                      <a:pt x="294760" y="116965"/>
                    </a:moveTo>
                    <a:lnTo>
                      <a:pt x="294760" y="116965"/>
                    </a:lnTo>
                    <a:cubicBezTo>
                      <a:pt x="344138" y="84046"/>
                      <a:pt x="386657" y="49756"/>
                      <a:pt x="391458" y="38098"/>
                    </a:cubicBezTo>
                    <a:cubicBezTo>
                      <a:pt x="392830" y="35354"/>
                      <a:pt x="393515" y="31925"/>
                      <a:pt x="393515" y="28496"/>
                    </a:cubicBezTo>
                    <a:lnTo>
                      <a:pt x="393515" y="28496"/>
                    </a:lnTo>
                    <a:lnTo>
                      <a:pt x="393515" y="28496"/>
                    </a:lnTo>
                    <a:cubicBezTo>
                      <a:pt x="396259" y="25067"/>
                      <a:pt x="397630" y="20267"/>
                      <a:pt x="396944" y="15466"/>
                    </a:cubicBezTo>
                    <a:cubicBezTo>
                      <a:pt x="396259" y="11351"/>
                      <a:pt x="394201" y="8608"/>
                      <a:pt x="390772" y="6551"/>
                    </a:cubicBezTo>
                    <a:cubicBezTo>
                      <a:pt x="381171" y="379"/>
                      <a:pt x="359225" y="-4422"/>
                      <a:pt x="337966" y="6551"/>
                    </a:cubicBezTo>
                    <a:cubicBezTo>
                      <a:pt x="329050" y="11351"/>
                      <a:pt x="319449" y="16838"/>
                      <a:pt x="311219" y="21638"/>
                    </a:cubicBezTo>
                    <a:lnTo>
                      <a:pt x="310534" y="22324"/>
                    </a:lnTo>
                    <a:lnTo>
                      <a:pt x="309848" y="21638"/>
                    </a:lnTo>
                    <a:cubicBezTo>
                      <a:pt x="309848" y="20953"/>
                      <a:pt x="309162" y="20953"/>
                      <a:pt x="309162" y="20953"/>
                    </a:cubicBezTo>
                    <a:cubicBezTo>
                      <a:pt x="306419" y="16838"/>
                      <a:pt x="301618" y="15466"/>
                      <a:pt x="294074" y="15466"/>
                    </a:cubicBezTo>
                    <a:cubicBezTo>
                      <a:pt x="284473" y="15466"/>
                      <a:pt x="265957" y="25067"/>
                      <a:pt x="243325" y="38098"/>
                    </a:cubicBezTo>
                    <a:cubicBezTo>
                      <a:pt x="235781" y="42212"/>
                      <a:pt x="228238" y="46327"/>
                      <a:pt x="220694" y="49756"/>
                    </a:cubicBezTo>
                    <a:lnTo>
                      <a:pt x="220694" y="49756"/>
                    </a:lnTo>
                    <a:lnTo>
                      <a:pt x="220694" y="49756"/>
                    </a:lnTo>
                    <a:cubicBezTo>
                      <a:pt x="215893" y="49070"/>
                      <a:pt x="211093" y="48385"/>
                      <a:pt x="205606" y="48385"/>
                    </a:cubicBezTo>
                    <a:lnTo>
                      <a:pt x="202863" y="48385"/>
                    </a:lnTo>
                    <a:cubicBezTo>
                      <a:pt x="195319" y="47699"/>
                      <a:pt x="187090" y="47013"/>
                      <a:pt x="176117" y="45641"/>
                    </a:cubicBezTo>
                    <a:cubicBezTo>
                      <a:pt x="171316" y="44270"/>
                      <a:pt x="167201" y="41527"/>
                      <a:pt x="163772" y="39469"/>
                    </a:cubicBezTo>
                    <a:cubicBezTo>
                      <a:pt x="136340" y="23010"/>
                      <a:pt x="106165" y="12037"/>
                      <a:pt x="74618" y="7237"/>
                    </a:cubicBezTo>
                    <a:cubicBezTo>
                      <a:pt x="24555" y="-1679"/>
                      <a:pt x="3981" y="8608"/>
                      <a:pt x="3981" y="8608"/>
                    </a:cubicBezTo>
                    <a:cubicBezTo>
                      <a:pt x="2609" y="9294"/>
                      <a:pt x="1924" y="9980"/>
                      <a:pt x="1238" y="11351"/>
                    </a:cubicBezTo>
                    <a:cubicBezTo>
                      <a:pt x="552" y="12723"/>
                      <a:pt x="552" y="14095"/>
                      <a:pt x="1238" y="15466"/>
                    </a:cubicBezTo>
                    <a:cubicBezTo>
                      <a:pt x="2609" y="18209"/>
                      <a:pt x="5353" y="19581"/>
                      <a:pt x="8096" y="18209"/>
                    </a:cubicBezTo>
                    <a:lnTo>
                      <a:pt x="8782" y="18209"/>
                    </a:lnTo>
                    <a:cubicBezTo>
                      <a:pt x="14268" y="16152"/>
                      <a:pt x="33470" y="10666"/>
                      <a:pt x="72561" y="17524"/>
                    </a:cubicBezTo>
                    <a:cubicBezTo>
                      <a:pt x="103422" y="22324"/>
                      <a:pt x="132226" y="32611"/>
                      <a:pt x="158286" y="48385"/>
                    </a:cubicBezTo>
                    <a:lnTo>
                      <a:pt x="158972" y="48385"/>
                    </a:lnTo>
                    <a:cubicBezTo>
                      <a:pt x="165830" y="52499"/>
                      <a:pt x="170630" y="55243"/>
                      <a:pt x="174745" y="55243"/>
                    </a:cubicBezTo>
                    <a:cubicBezTo>
                      <a:pt x="187090" y="56614"/>
                      <a:pt x="196005" y="57986"/>
                      <a:pt x="204235" y="58672"/>
                    </a:cubicBezTo>
                    <a:lnTo>
                      <a:pt x="204920" y="58672"/>
                    </a:lnTo>
                    <a:cubicBezTo>
                      <a:pt x="218636" y="59357"/>
                      <a:pt x="231667" y="61415"/>
                      <a:pt x="245383" y="64844"/>
                    </a:cubicBezTo>
                    <a:cubicBezTo>
                      <a:pt x="269386" y="70330"/>
                      <a:pt x="284473" y="79931"/>
                      <a:pt x="289274" y="92276"/>
                    </a:cubicBezTo>
                    <a:cubicBezTo>
                      <a:pt x="292017" y="98448"/>
                      <a:pt x="290645" y="105992"/>
                      <a:pt x="286531" y="111478"/>
                    </a:cubicBezTo>
                    <a:lnTo>
                      <a:pt x="286531" y="111478"/>
                    </a:lnTo>
                    <a:lnTo>
                      <a:pt x="281730" y="114907"/>
                    </a:lnTo>
                    <a:cubicBezTo>
                      <a:pt x="271443" y="116965"/>
                      <a:pt x="250183" y="110792"/>
                      <a:pt x="237153" y="106678"/>
                    </a:cubicBezTo>
                    <a:cubicBezTo>
                      <a:pt x="228238" y="103934"/>
                      <a:pt x="219322" y="101877"/>
                      <a:pt x="210407" y="100505"/>
                    </a:cubicBezTo>
                    <a:cubicBezTo>
                      <a:pt x="183661" y="99820"/>
                      <a:pt x="156914" y="101191"/>
                      <a:pt x="130168" y="106678"/>
                    </a:cubicBezTo>
                    <a:cubicBezTo>
                      <a:pt x="127425" y="107363"/>
                      <a:pt x="125368" y="110107"/>
                      <a:pt x="126053" y="112850"/>
                    </a:cubicBezTo>
                    <a:cubicBezTo>
                      <a:pt x="126739" y="115593"/>
                      <a:pt x="129482" y="117650"/>
                      <a:pt x="132226" y="116965"/>
                    </a:cubicBezTo>
                    <a:lnTo>
                      <a:pt x="132226" y="116965"/>
                    </a:lnTo>
                    <a:cubicBezTo>
                      <a:pt x="157600" y="112164"/>
                      <a:pt x="183661" y="110107"/>
                      <a:pt x="209721" y="111478"/>
                    </a:cubicBezTo>
                    <a:cubicBezTo>
                      <a:pt x="217951" y="112850"/>
                      <a:pt x="226180" y="114907"/>
                      <a:pt x="233724" y="116965"/>
                    </a:cubicBezTo>
                    <a:cubicBezTo>
                      <a:pt x="242639" y="119708"/>
                      <a:pt x="253612" y="122451"/>
                      <a:pt x="263213" y="124508"/>
                    </a:cubicBezTo>
                    <a:lnTo>
                      <a:pt x="265957" y="125194"/>
                    </a:lnTo>
                    <a:lnTo>
                      <a:pt x="263899" y="126566"/>
                    </a:lnTo>
                    <a:cubicBezTo>
                      <a:pt x="238525" y="142339"/>
                      <a:pt x="204235" y="160856"/>
                      <a:pt x="188461" y="160856"/>
                    </a:cubicBezTo>
                    <a:cubicBezTo>
                      <a:pt x="161029" y="160856"/>
                      <a:pt x="48558" y="105992"/>
                      <a:pt x="7410" y="85418"/>
                    </a:cubicBezTo>
                    <a:cubicBezTo>
                      <a:pt x="6724" y="85418"/>
                      <a:pt x="6038" y="84732"/>
                      <a:pt x="5353" y="84732"/>
                    </a:cubicBezTo>
                    <a:cubicBezTo>
                      <a:pt x="3295" y="84732"/>
                      <a:pt x="1238" y="86104"/>
                      <a:pt x="552" y="87475"/>
                    </a:cubicBezTo>
                    <a:cubicBezTo>
                      <a:pt x="-820" y="90218"/>
                      <a:pt x="552" y="92962"/>
                      <a:pt x="2609" y="94333"/>
                    </a:cubicBezTo>
                    <a:lnTo>
                      <a:pt x="3981" y="95019"/>
                    </a:lnTo>
                    <a:cubicBezTo>
                      <a:pt x="39643" y="112850"/>
                      <a:pt x="156914" y="171143"/>
                      <a:pt x="188461" y="171143"/>
                    </a:cubicBezTo>
                    <a:cubicBezTo>
                      <a:pt x="204235" y="171143"/>
                      <a:pt x="239896" y="154684"/>
                      <a:pt x="285845" y="125194"/>
                    </a:cubicBezTo>
                    <a:lnTo>
                      <a:pt x="285845" y="125194"/>
                    </a:lnTo>
                    <a:cubicBezTo>
                      <a:pt x="289274" y="121765"/>
                      <a:pt x="292703" y="119708"/>
                      <a:pt x="294760" y="116965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9" name="Forme libre 78">
                <a:extLst>
                  <a:ext uri="{FF2B5EF4-FFF2-40B4-BE49-F238E27FC236}">
                    <a16:creationId xmlns:a16="http://schemas.microsoft.com/office/drawing/2014/main" id="{73B56D1E-9564-F86A-EA1B-3BD4B0E6EA69}"/>
                  </a:ext>
                </a:extLst>
              </p:cNvPr>
              <p:cNvSpPr/>
              <p:nvPr/>
            </p:nvSpPr>
            <p:spPr>
              <a:xfrm>
                <a:off x="5661888" y="2052599"/>
                <a:ext cx="226314" cy="205740"/>
              </a:xfrm>
              <a:custGeom>
                <a:avLst/>
                <a:gdLst>
                  <a:gd name="connsiteX0" fmla="*/ 117957 w 226314"/>
                  <a:gd name="connsiteY0" fmla="*/ 189281 h 205740"/>
                  <a:gd name="connsiteX1" fmla="*/ 112471 w 226314"/>
                  <a:gd name="connsiteY1" fmla="*/ 193396 h 205740"/>
                  <a:gd name="connsiteX2" fmla="*/ 108356 w 226314"/>
                  <a:gd name="connsiteY2" fmla="*/ 190653 h 205740"/>
                  <a:gd name="connsiteX3" fmla="*/ 9601 w 226314"/>
                  <a:gd name="connsiteY3" fmla="*/ 59665 h 205740"/>
                  <a:gd name="connsiteX4" fmla="*/ 58293 w 226314"/>
                  <a:gd name="connsiteY4" fmla="*/ 10973 h 205740"/>
                  <a:gd name="connsiteX5" fmla="*/ 106985 w 226314"/>
                  <a:gd name="connsiteY5" fmla="*/ 59665 h 205740"/>
                  <a:gd name="connsiteX6" fmla="*/ 112471 w 226314"/>
                  <a:gd name="connsiteY6" fmla="*/ 65151 h 205740"/>
                  <a:gd name="connsiteX7" fmla="*/ 117957 w 226314"/>
                  <a:gd name="connsiteY7" fmla="*/ 59665 h 205740"/>
                  <a:gd name="connsiteX8" fmla="*/ 166649 w 226314"/>
                  <a:gd name="connsiteY8" fmla="*/ 10973 h 205740"/>
                  <a:gd name="connsiteX9" fmla="*/ 215341 w 226314"/>
                  <a:gd name="connsiteY9" fmla="*/ 59665 h 205740"/>
                  <a:gd name="connsiteX10" fmla="*/ 117957 w 226314"/>
                  <a:gd name="connsiteY10" fmla="*/ 189281 h 205740"/>
                  <a:gd name="connsiteX11" fmla="*/ 192710 w 226314"/>
                  <a:gd name="connsiteY11" fmla="*/ 6172 h 205740"/>
                  <a:gd name="connsiteX12" fmla="*/ 147447 w 226314"/>
                  <a:gd name="connsiteY12" fmla="*/ 3429 h 205740"/>
                  <a:gd name="connsiteX13" fmla="*/ 113157 w 226314"/>
                  <a:gd name="connsiteY13" fmla="*/ 32919 h 205740"/>
                  <a:gd name="connsiteX14" fmla="*/ 112471 w 226314"/>
                  <a:gd name="connsiteY14" fmla="*/ 34976 h 205740"/>
                  <a:gd name="connsiteX15" fmla="*/ 111785 w 226314"/>
                  <a:gd name="connsiteY15" fmla="*/ 32919 h 205740"/>
                  <a:gd name="connsiteX16" fmla="*/ 58979 w 226314"/>
                  <a:gd name="connsiteY16" fmla="*/ 0 h 205740"/>
                  <a:gd name="connsiteX17" fmla="*/ 58979 w 226314"/>
                  <a:gd name="connsiteY17" fmla="*/ 0 h 205740"/>
                  <a:gd name="connsiteX18" fmla="*/ 17145 w 226314"/>
                  <a:gd name="connsiteY18" fmla="*/ 17145 h 205740"/>
                  <a:gd name="connsiteX19" fmla="*/ 0 w 226314"/>
                  <a:gd name="connsiteY19" fmla="*/ 58979 h 205740"/>
                  <a:gd name="connsiteX20" fmla="*/ 102870 w 226314"/>
                  <a:gd name="connsiteY20" fmla="*/ 198882 h 205740"/>
                  <a:gd name="connsiteX21" fmla="*/ 109728 w 226314"/>
                  <a:gd name="connsiteY21" fmla="*/ 204369 h 205740"/>
                  <a:gd name="connsiteX22" fmla="*/ 113157 w 226314"/>
                  <a:gd name="connsiteY22" fmla="*/ 205740 h 205740"/>
                  <a:gd name="connsiteX23" fmla="*/ 113157 w 226314"/>
                  <a:gd name="connsiteY23" fmla="*/ 205740 h 205740"/>
                  <a:gd name="connsiteX24" fmla="*/ 113157 w 226314"/>
                  <a:gd name="connsiteY24" fmla="*/ 205740 h 205740"/>
                  <a:gd name="connsiteX25" fmla="*/ 116586 w 226314"/>
                  <a:gd name="connsiteY25" fmla="*/ 205054 h 205740"/>
                  <a:gd name="connsiteX26" fmla="*/ 124815 w 226314"/>
                  <a:gd name="connsiteY26" fmla="*/ 198882 h 205740"/>
                  <a:gd name="connsiteX27" fmla="*/ 226314 w 226314"/>
                  <a:gd name="connsiteY27" fmla="*/ 59665 h 205740"/>
                  <a:gd name="connsiteX28" fmla="*/ 192710 w 226314"/>
                  <a:gd name="connsiteY28" fmla="*/ 6172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314" h="205740">
                    <a:moveTo>
                      <a:pt x="117957" y="189281"/>
                    </a:moveTo>
                    <a:lnTo>
                      <a:pt x="112471" y="193396"/>
                    </a:lnTo>
                    <a:lnTo>
                      <a:pt x="108356" y="190653"/>
                    </a:lnTo>
                    <a:cubicBezTo>
                      <a:pt x="74066" y="165278"/>
                      <a:pt x="9601" y="118644"/>
                      <a:pt x="9601" y="59665"/>
                    </a:cubicBezTo>
                    <a:cubicBezTo>
                      <a:pt x="9601" y="32919"/>
                      <a:pt x="31547" y="10973"/>
                      <a:pt x="58293" y="10973"/>
                    </a:cubicBezTo>
                    <a:cubicBezTo>
                      <a:pt x="85039" y="10973"/>
                      <a:pt x="106985" y="32919"/>
                      <a:pt x="106985" y="59665"/>
                    </a:cubicBezTo>
                    <a:cubicBezTo>
                      <a:pt x="106985" y="62408"/>
                      <a:pt x="109042" y="65151"/>
                      <a:pt x="112471" y="65151"/>
                    </a:cubicBezTo>
                    <a:cubicBezTo>
                      <a:pt x="115214" y="65151"/>
                      <a:pt x="117957" y="63094"/>
                      <a:pt x="117957" y="59665"/>
                    </a:cubicBezTo>
                    <a:cubicBezTo>
                      <a:pt x="117957" y="32919"/>
                      <a:pt x="139903" y="10973"/>
                      <a:pt x="166649" y="10973"/>
                    </a:cubicBezTo>
                    <a:cubicBezTo>
                      <a:pt x="193395" y="10973"/>
                      <a:pt x="215341" y="32919"/>
                      <a:pt x="215341" y="59665"/>
                    </a:cubicBezTo>
                    <a:cubicBezTo>
                      <a:pt x="214655" y="117272"/>
                      <a:pt x="151562" y="163906"/>
                      <a:pt x="117957" y="189281"/>
                    </a:cubicBezTo>
                    <a:moveTo>
                      <a:pt x="192710" y="6172"/>
                    </a:moveTo>
                    <a:cubicBezTo>
                      <a:pt x="178308" y="-686"/>
                      <a:pt x="162534" y="-2057"/>
                      <a:pt x="147447" y="3429"/>
                    </a:cubicBezTo>
                    <a:cubicBezTo>
                      <a:pt x="132359" y="8230"/>
                      <a:pt x="120701" y="19203"/>
                      <a:pt x="113157" y="32919"/>
                    </a:cubicBezTo>
                    <a:lnTo>
                      <a:pt x="112471" y="34976"/>
                    </a:lnTo>
                    <a:lnTo>
                      <a:pt x="111785" y="32919"/>
                    </a:lnTo>
                    <a:cubicBezTo>
                      <a:pt x="101498" y="13030"/>
                      <a:pt x="81610" y="0"/>
                      <a:pt x="58979" y="0"/>
                    </a:cubicBezTo>
                    <a:lnTo>
                      <a:pt x="58979" y="0"/>
                    </a:lnTo>
                    <a:cubicBezTo>
                      <a:pt x="43205" y="0"/>
                      <a:pt x="28118" y="6172"/>
                      <a:pt x="17145" y="17145"/>
                    </a:cubicBezTo>
                    <a:cubicBezTo>
                      <a:pt x="6172" y="28118"/>
                      <a:pt x="0" y="43206"/>
                      <a:pt x="0" y="58979"/>
                    </a:cubicBezTo>
                    <a:cubicBezTo>
                      <a:pt x="0" y="123444"/>
                      <a:pt x="67208" y="172136"/>
                      <a:pt x="102870" y="198882"/>
                    </a:cubicBezTo>
                    <a:lnTo>
                      <a:pt x="109728" y="204369"/>
                    </a:lnTo>
                    <a:cubicBezTo>
                      <a:pt x="110414" y="205054"/>
                      <a:pt x="111785" y="205740"/>
                      <a:pt x="113157" y="205740"/>
                    </a:cubicBezTo>
                    <a:lnTo>
                      <a:pt x="113157" y="205740"/>
                    </a:lnTo>
                    <a:lnTo>
                      <a:pt x="113157" y="205740"/>
                    </a:lnTo>
                    <a:cubicBezTo>
                      <a:pt x="114528" y="205740"/>
                      <a:pt x="115214" y="205054"/>
                      <a:pt x="116586" y="205054"/>
                    </a:cubicBezTo>
                    <a:lnTo>
                      <a:pt x="124815" y="198882"/>
                    </a:lnTo>
                    <a:cubicBezTo>
                      <a:pt x="160477" y="172822"/>
                      <a:pt x="226314" y="124130"/>
                      <a:pt x="226314" y="59665"/>
                    </a:cubicBezTo>
                    <a:cubicBezTo>
                      <a:pt x="224942" y="36348"/>
                      <a:pt x="212598" y="15774"/>
                      <a:pt x="192710" y="6172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0" name="Groupe 159">
            <a:extLst>
              <a:ext uri="{FF2B5EF4-FFF2-40B4-BE49-F238E27FC236}">
                <a16:creationId xmlns:a16="http://schemas.microsoft.com/office/drawing/2014/main" id="{598F8D9E-A55E-3963-EBAE-FA5AA5FBD36C}"/>
              </a:ext>
            </a:extLst>
          </p:cNvPr>
          <p:cNvGrpSpPr/>
          <p:nvPr/>
        </p:nvGrpSpPr>
        <p:grpSpPr>
          <a:xfrm>
            <a:off x="3035593" y="3903050"/>
            <a:ext cx="763436" cy="763436"/>
            <a:chOff x="3775938" y="3832936"/>
            <a:chExt cx="578815" cy="578815"/>
          </a:xfrm>
        </p:grpSpPr>
        <p:sp>
          <p:nvSpPr>
            <p:cNvPr id="65" name="Forme libre 64">
              <a:extLst>
                <a:ext uri="{FF2B5EF4-FFF2-40B4-BE49-F238E27FC236}">
                  <a16:creationId xmlns:a16="http://schemas.microsoft.com/office/drawing/2014/main" id="{16A29846-6BE3-41D4-609A-143F50F1CCFE}"/>
                </a:ext>
              </a:extLst>
            </p:cNvPr>
            <p:cNvSpPr/>
            <p:nvPr/>
          </p:nvSpPr>
          <p:spPr>
            <a:xfrm>
              <a:off x="3775938" y="383293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6 h 578815"/>
                <a:gd name="connsiteX3" fmla="*/ 0 w 578815"/>
                <a:gd name="connsiteY3" fmla="*/ 578816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6"/>
                  </a:lnTo>
                  <a:lnTo>
                    <a:pt x="0" y="578816"/>
                  </a:lnTo>
                  <a:close/>
                </a:path>
              </a:pathLst>
            </a:custGeom>
            <a:solidFill>
              <a:schemeClr val="tx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0" name="Forme libre 79">
              <a:extLst>
                <a:ext uri="{FF2B5EF4-FFF2-40B4-BE49-F238E27FC236}">
                  <a16:creationId xmlns:a16="http://schemas.microsoft.com/office/drawing/2014/main" id="{96756E5E-E24B-C056-F275-675934E945C9}"/>
                </a:ext>
              </a:extLst>
            </p:cNvPr>
            <p:cNvSpPr/>
            <p:nvPr/>
          </p:nvSpPr>
          <p:spPr>
            <a:xfrm>
              <a:off x="3872636" y="3939921"/>
              <a:ext cx="388162" cy="365531"/>
            </a:xfrm>
            <a:custGeom>
              <a:avLst/>
              <a:gdLst>
                <a:gd name="connsiteX0" fmla="*/ 331927 w 388162"/>
                <a:gd name="connsiteY0" fmla="*/ 353187 h 365531"/>
                <a:gd name="connsiteX1" fmla="*/ 56921 w 388162"/>
                <a:gd name="connsiteY1" fmla="*/ 353187 h 365531"/>
                <a:gd name="connsiteX2" fmla="*/ 56921 w 388162"/>
                <a:gd name="connsiteY2" fmla="*/ 102870 h 365531"/>
                <a:gd name="connsiteX3" fmla="*/ 194081 w 388162"/>
                <a:gd name="connsiteY3" fmla="*/ 14402 h 365531"/>
                <a:gd name="connsiteX4" fmla="*/ 331241 w 388162"/>
                <a:gd name="connsiteY4" fmla="*/ 103556 h 365531"/>
                <a:gd name="connsiteX5" fmla="*/ 331241 w 388162"/>
                <a:gd name="connsiteY5" fmla="*/ 353187 h 365531"/>
                <a:gd name="connsiteX6" fmla="*/ 388163 w 388162"/>
                <a:gd name="connsiteY6" fmla="*/ 126187 h 365531"/>
                <a:gd name="connsiteX7" fmla="*/ 194081 w 388162"/>
                <a:gd name="connsiteY7" fmla="*/ 0 h 365531"/>
                <a:gd name="connsiteX8" fmla="*/ 0 w 388162"/>
                <a:gd name="connsiteY8" fmla="*/ 124130 h 365531"/>
                <a:gd name="connsiteX9" fmla="*/ 6858 w 388162"/>
                <a:gd name="connsiteY9" fmla="*/ 134417 h 365531"/>
                <a:gd name="connsiteX10" fmla="*/ 44577 w 388162"/>
                <a:gd name="connsiteY10" fmla="*/ 110414 h 365531"/>
                <a:gd name="connsiteX11" fmla="*/ 44577 w 388162"/>
                <a:gd name="connsiteY11" fmla="*/ 365531 h 365531"/>
                <a:gd name="connsiteX12" fmla="*/ 344272 w 388162"/>
                <a:gd name="connsiteY12" fmla="*/ 365531 h 365531"/>
                <a:gd name="connsiteX13" fmla="*/ 344272 w 388162"/>
                <a:gd name="connsiteY13" fmla="*/ 111785 h 365531"/>
                <a:gd name="connsiteX14" fmla="*/ 381991 w 388162"/>
                <a:gd name="connsiteY14" fmla="*/ 135788 h 365531"/>
                <a:gd name="connsiteX15" fmla="*/ 388163 w 388162"/>
                <a:gd name="connsiteY15" fmla="*/ 126187 h 36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8162" h="365531">
                  <a:moveTo>
                    <a:pt x="331927" y="353187"/>
                  </a:moveTo>
                  <a:lnTo>
                    <a:pt x="56921" y="353187"/>
                  </a:lnTo>
                  <a:lnTo>
                    <a:pt x="56921" y="102870"/>
                  </a:lnTo>
                  <a:lnTo>
                    <a:pt x="194081" y="14402"/>
                  </a:lnTo>
                  <a:lnTo>
                    <a:pt x="331241" y="103556"/>
                  </a:lnTo>
                  <a:lnTo>
                    <a:pt x="331241" y="353187"/>
                  </a:lnTo>
                  <a:close/>
                  <a:moveTo>
                    <a:pt x="388163" y="126187"/>
                  </a:moveTo>
                  <a:lnTo>
                    <a:pt x="194081" y="0"/>
                  </a:lnTo>
                  <a:lnTo>
                    <a:pt x="0" y="124130"/>
                  </a:lnTo>
                  <a:lnTo>
                    <a:pt x="6858" y="134417"/>
                  </a:lnTo>
                  <a:lnTo>
                    <a:pt x="44577" y="110414"/>
                  </a:lnTo>
                  <a:lnTo>
                    <a:pt x="44577" y="365531"/>
                  </a:lnTo>
                  <a:lnTo>
                    <a:pt x="344272" y="365531"/>
                  </a:lnTo>
                  <a:lnTo>
                    <a:pt x="344272" y="111785"/>
                  </a:lnTo>
                  <a:lnTo>
                    <a:pt x="381991" y="135788"/>
                  </a:lnTo>
                  <a:lnTo>
                    <a:pt x="388163" y="12618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1" name="Forme libre 80">
              <a:extLst>
                <a:ext uri="{FF2B5EF4-FFF2-40B4-BE49-F238E27FC236}">
                  <a16:creationId xmlns:a16="http://schemas.microsoft.com/office/drawing/2014/main" id="{410A5FE2-A267-2480-8D35-3573CE44348D}"/>
                </a:ext>
              </a:extLst>
            </p:cNvPr>
            <p:cNvSpPr/>
            <p:nvPr/>
          </p:nvSpPr>
          <p:spPr>
            <a:xfrm>
              <a:off x="3937101" y="4039362"/>
              <a:ext cx="254431" cy="206425"/>
            </a:xfrm>
            <a:custGeom>
              <a:avLst/>
              <a:gdLst>
                <a:gd name="connsiteX0" fmla="*/ 137160 w 254431"/>
                <a:gd name="connsiteY0" fmla="*/ 19888 h 206425"/>
                <a:gd name="connsiteX1" fmla="*/ 216027 w 254431"/>
                <a:gd name="connsiteY1" fmla="*/ 98755 h 206425"/>
                <a:gd name="connsiteX2" fmla="*/ 223571 w 254431"/>
                <a:gd name="connsiteY2" fmla="*/ 158420 h 206425"/>
                <a:gd name="connsiteX3" fmla="*/ 183109 w 254431"/>
                <a:gd name="connsiteY3" fmla="*/ 117958 h 206425"/>
                <a:gd name="connsiteX4" fmla="*/ 187909 w 254431"/>
                <a:gd name="connsiteY4" fmla="*/ 75438 h 206425"/>
                <a:gd name="connsiteX5" fmla="*/ 178308 w 254431"/>
                <a:gd name="connsiteY5" fmla="*/ 74066 h 206425"/>
                <a:gd name="connsiteX6" fmla="*/ 174193 w 254431"/>
                <a:gd name="connsiteY6" fmla="*/ 109728 h 206425"/>
                <a:gd name="connsiteX7" fmla="*/ 154991 w 254431"/>
                <a:gd name="connsiteY7" fmla="*/ 90526 h 206425"/>
                <a:gd name="connsiteX8" fmla="*/ 159791 w 254431"/>
                <a:gd name="connsiteY8" fmla="*/ 48006 h 206425"/>
                <a:gd name="connsiteX9" fmla="*/ 150190 w 254431"/>
                <a:gd name="connsiteY9" fmla="*/ 46634 h 206425"/>
                <a:gd name="connsiteX10" fmla="*/ 146075 w 254431"/>
                <a:gd name="connsiteY10" fmla="*/ 82296 h 206425"/>
                <a:gd name="connsiteX11" fmla="*/ 122072 w 254431"/>
                <a:gd name="connsiteY11" fmla="*/ 58293 h 206425"/>
                <a:gd name="connsiteX12" fmla="*/ 115214 w 254431"/>
                <a:gd name="connsiteY12" fmla="*/ 65151 h 206425"/>
                <a:gd name="connsiteX13" fmla="*/ 139217 w 254431"/>
                <a:gd name="connsiteY13" fmla="*/ 89154 h 206425"/>
                <a:gd name="connsiteX14" fmla="*/ 104242 w 254431"/>
                <a:gd name="connsiteY14" fmla="*/ 93269 h 206425"/>
                <a:gd name="connsiteX15" fmla="*/ 105613 w 254431"/>
                <a:gd name="connsiteY15" fmla="*/ 102870 h 206425"/>
                <a:gd name="connsiteX16" fmla="*/ 148133 w 254431"/>
                <a:gd name="connsiteY16" fmla="*/ 98069 h 206425"/>
                <a:gd name="connsiteX17" fmla="*/ 168021 w 254431"/>
                <a:gd name="connsiteY17" fmla="*/ 117272 h 206425"/>
                <a:gd name="connsiteX18" fmla="*/ 132359 w 254431"/>
                <a:gd name="connsiteY18" fmla="*/ 121387 h 206425"/>
                <a:gd name="connsiteX19" fmla="*/ 133731 w 254431"/>
                <a:gd name="connsiteY19" fmla="*/ 130988 h 206425"/>
                <a:gd name="connsiteX20" fmla="*/ 176251 w 254431"/>
                <a:gd name="connsiteY20" fmla="*/ 126187 h 206425"/>
                <a:gd name="connsiteX21" fmla="*/ 216713 w 254431"/>
                <a:gd name="connsiteY21" fmla="*/ 166649 h 206425"/>
                <a:gd name="connsiteX22" fmla="*/ 157048 w 254431"/>
                <a:gd name="connsiteY22" fmla="*/ 159106 h 206425"/>
                <a:gd name="connsiteX23" fmla="*/ 78181 w 254431"/>
                <a:gd name="connsiteY23" fmla="*/ 80239 h 206425"/>
                <a:gd name="connsiteX24" fmla="*/ 69266 w 254431"/>
                <a:gd name="connsiteY24" fmla="*/ 13030 h 206425"/>
                <a:gd name="connsiteX25" fmla="*/ 137160 w 254431"/>
                <a:gd name="connsiteY25" fmla="*/ 19888 h 206425"/>
                <a:gd name="connsiteX26" fmla="*/ 158420 w 254431"/>
                <a:gd name="connsiteY26" fmla="*/ 192024 h 206425"/>
                <a:gd name="connsiteX27" fmla="*/ 52807 w 254431"/>
                <a:gd name="connsiteY27" fmla="*/ 157734 h 206425"/>
                <a:gd name="connsiteX28" fmla="*/ 14402 w 254431"/>
                <a:gd name="connsiteY28" fmla="*/ 102184 h 206425"/>
                <a:gd name="connsiteX29" fmla="*/ 69266 w 254431"/>
                <a:gd name="connsiteY29" fmla="*/ 82296 h 206425"/>
                <a:gd name="connsiteX30" fmla="*/ 155677 w 254431"/>
                <a:gd name="connsiteY30" fmla="*/ 166649 h 206425"/>
                <a:gd name="connsiteX31" fmla="*/ 209855 w 254431"/>
                <a:gd name="connsiteY31" fmla="*/ 173507 h 206425"/>
                <a:gd name="connsiteX32" fmla="*/ 158420 w 254431"/>
                <a:gd name="connsiteY32" fmla="*/ 192024 h 206425"/>
                <a:gd name="connsiteX33" fmla="*/ 45263 w 254431"/>
                <a:gd name="connsiteY33" fmla="*/ 162535 h 206425"/>
                <a:gd name="connsiteX34" fmla="*/ 127559 w 254431"/>
                <a:gd name="connsiteY34" fmla="*/ 206426 h 206425"/>
                <a:gd name="connsiteX35" fmla="*/ 162535 w 254431"/>
                <a:gd name="connsiteY35" fmla="*/ 200254 h 206425"/>
                <a:gd name="connsiteX36" fmla="*/ 229057 w 254431"/>
                <a:gd name="connsiteY36" fmla="*/ 176251 h 206425"/>
                <a:gd name="connsiteX37" fmla="*/ 247574 w 254431"/>
                <a:gd name="connsiteY37" fmla="*/ 194767 h 206425"/>
                <a:gd name="connsiteX38" fmla="*/ 254432 w 254431"/>
                <a:gd name="connsiteY38" fmla="*/ 187909 h 206425"/>
                <a:gd name="connsiteX39" fmla="*/ 234544 w 254431"/>
                <a:gd name="connsiteY39" fmla="*/ 168707 h 206425"/>
                <a:gd name="connsiteX40" fmla="*/ 225628 w 254431"/>
                <a:gd name="connsiteY40" fmla="*/ 96698 h 206425"/>
                <a:gd name="connsiteX41" fmla="*/ 138532 w 254431"/>
                <a:gd name="connsiteY41" fmla="*/ 10287 h 206425"/>
                <a:gd name="connsiteX42" fmla="*/ 58979 w 254431"/>
                <a:gd name="connsiteY42" fmla="*/ 0 h 206425"/>
                <a:gd name="connsiteX43" fmla="*/ 68580 w 254431"/>
                <a:gd name="connsiteY43" fmla="*/ 72009 h 206425"/>
                <a:gd name="connsiteX44" fmla="*/ 0 w 254431"/>
                <a:gd name="connsiteY44" fmla="*/ 96698 h 206425"/>
                <a:gd name="connsiteX45" fmla="*/ 45263 w 254431"/>
                <a:gd name="connsiteY45" fmla="*/ 162535 h 2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54431" h="206425">
                  <a:moveTo>
                    <a:pt x="137160" y="19888"/>
                  </a:moveTo>
                  <a:cubicBezTo>
                    <a:pt x="178308" y="24689"/>
                    <a:pt x="211226" y="57607"/>
                    <a:pt x="216027" y="98755"/>
                  </a:cubicBezTo>
                  <a:lnTo>
                    <a:pt x="223571" y="158420"/>
                  </a:lnTo>
                  <a:lnTo>
                    <a:pt x="183109" y="117958"/>
                  </a:lnTo>
                  <a:lnTo>
                    <a:pt x="187909" y="75438"/>
                  </a:lnTo>
                  <a:lnTo>
                    <a:pt x="178308" y="74066"/>
                  </a:lnTo>
                  <a:lnTo>
                    <a:pt x="174193" y="109728"/>
                  </a:lnTo>
                  <a:lnTo>
                    <a:pt x="154991" y="90526"/>
                  </a:lnTo>
                  <a:lnTo>
                    <a:pt x="159791" y="48006"/>
                  </a:lnTo>
                  <a:lnTo>
                    <a:pt x="150190" y="46634"/>
                  </a:lnTo>
                  <a:lnTo>
                    <a:pt x="146075" y="82296"/>
                  </a:lnTo>
                  <a:lnTo>
                    <a:pt x="122072" y="58293"/>
                  </a:lnTo>
                  <a:lnTo>
                    <a:pt x="115214" y="65151"/>
                  </a:lnTo>
                  <a:lnTo>
                    <a:pt x="139217" y="89154"/>
                  </a:lnTo>
                  <a:lnTo>
                    <a:pt x="104242" y="93269"/>
                  </a:lnTo>
                  <a:lnTo>
                    <a:pt x="105613" y="102870"/>
                  </a:lnTo>
                  <a:lnTo>
                    <a:pt x="148133" y="98069"/>
                  </a:lnTo>
                  <a:lnTo>
                    <a:pt x="168021" y="117272"/>
                  </a:lnTo>
                  <a:lnTo>
                    <a:pt x="132359" y="121387"/>
                  </a:lnTo>
                  <a:lnTo>
                    <a:pt x="133731" y="130988"/>
                  </a:lnTo>
                  <a:lnTo>
                    <a:pt x="176251" y="126187"/>
                  </a:lnTo>
                  <a:lnTo>
                    <a:pt x="216713" y="166649"/>
                  </a:lnTo>
                  <a:lnTo>
                    <a:pt x="157048" y="159106"/>
                  </a:lnTo>
                  <a:cubicBezTo>
                    <a:pt x="115900" y="154305"/>
                    <a:pt x="82982" y="122072"/>
                    <a:pt x="78181" y="80239"/>
                  </a:cubicBezTo>
                  <a:lnTo>
                    <a:pt x="69266" y="13030"/>
                  </a:lnTo>
                  <a:lnTo>
                    <a:pt x="137160" y="19888"/>
                  </a:lnTo>
                  <a:close/>
                  <a:moveTo>
                    <a:pt x="158420" y="192024"/>
                  </a:moveTo>
                  <a:cubicBezTo>
                    <a:pt x="119329" y="206426"/>
                    <a:pt x="75438" y="192024"/>
                    <a:pt x="52807" y="157734"/>
                  </a:cubicBezTo>
                  <a:lnTo>
                    <a:pt x="14402" y="102184"/>
                  </a:lnTo>
                  <a:lnTo>
                    <a:pt x="69266" y="82296"/>
                  </a:lnTo>
                  <a:cubicBezTo>
                    <a:pt x="75438" y="126873"/>
                    <a:pt x="111100" y="161163"/>
                    <a:pt x="155677" y="166649"/>
                  </a:cubicBezTo>
                  <a:lnTo>
                    <a:pt x="209855" y="173507"/>
                  </a:lnTo>
                  <a:lnTo>
                    <a:pt x="158420" y="192024"/>
                  </a:lnTo>
                  <a:close/>
                  <a:moveTo>
                    <a:pt x="45263" y="162535"/>
                  </a:moveTo>
                  <a:cubicBezTo>
                    <a:pt x="63779" y="189967"/>
                    <a:pt x="94640" y="206426"/>
                    <a:pt x="127559" y="206426"/>
                  </a:cubicBezTo>
                  <a:cubicBezTo>
                    <a:pt x="139217" y="206426"/>
                    <a:pt x="150876" y="204368"/>
                    <a:pt x="162535" y="200254"/>
                  </a:cubicBezTo>
                  <a:lnTo>
                    <a:pt x="229057" y="176251"/>
                  </a:lnTo>
                  <a:lnTo>
                    <a:pt x="247574" y="194767"/>
                  </a:lnTo>
                  <a:lnTo>
                    <a:pt x="254432" y="187909"/>
                  </a:lnTo>
                  <a:lnTo>
                    <a:pt x="234544" y="168707"/>
                  </a:lnTo>
                  <a:lnTo>
                    <a:pt x="225628" y="96698"/>
                  </a:lnTo>
                  <a:cubicBezTo>
                    <a:pt x="220142" y="51435"/>
                    <a:pt x="184480" y="15773"/>
                    <a:pt x="138532" y="10287"/>
                  </a:cubicBezTo>
                  <a:lnTo>
                    <a:pt x="58979" y="0"/>
                  </a:lnTo>
                  <a:lnTo>
                    <a:pt x="68580" y="72009"/>
                  </a:lnTo>
                  <a:lnTo>
                    <a:pt x="0" y="96698"/>
                  </a:lnTo>
                  <a:lnTo>
                    <a:pt x="45263" y="162535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62" name="Groupe 161">
            <a:extLst>
              <a:ext uri="{FF2B5EF4-FFF2-40B4-BE49-F238E27FC236}">
                <a16:creationId xmlns:a16="http://schemas.microsoft.com/office/drawing/2014/main" id="{D51E364E-A70D-2593-D028-9D4A46C57E16}"/>
              </a:ext>
            </a:extLst>
          </p:cNvPr>
          <p:cNvGrpSpPr/>
          <p:nvPr/>
        </p:nvGrpSpPr>
        <p:grpSpPr>
          <a:xfrm>
            <a:off x="3035593" y="4733422"/>
            <a:ext cx="763436" cy="763436"/>
            <a:chOff x="3775938" y="4462500"/>
            <a:chExt cx="578815" cy="578815"/>
          </a:xfrm>
        </p:grpSpPr>
        <p:sp>
          <p:nvSpPr>
            <p:cNvPr id="66" name="Forme libre 65">
              <a:extLst>
                <a:ext uri="{FF2B5EF4-FFF2-40B4-BE49-F238E27FC236}">
                  <a16:creationId xmlns:a16="http://schemas.microsoft.com/office/drawing/2014/main" id="{1EB5655F-0DA2-9C5F-4535-4A803B85239C}"/>
                </a:ext>
              </a:extLst>
            </p:cNvPr>
            <p:cNvSpPr/>
            <p:nvPr/>
          </p:nvSpPr>
          <p:spPr>
            <a:xfrm>
              <a:off x="3775938" y="4462500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2" name="Forme libre 81">
              <a:extLst>
                <a:ext uri="{FF2B5EF4-FFF2-40B4-BE49-F238E27FC236}">
                  <a16:creationId xmlns:a16="http://schemas.microsoft.com/office/drawing/2014/main" id="{F3D8A510-B982-FBC0-CCE3-E48716489EA4}"/>
                </a:ext>
              </a:extLst>
            </p:cNvPr>
            <p:cNvSpPr/>
            <p:nvPr/>
          </p:nvSpPr>
          <p:spPr>
            <a:xfrm>
              <a:off x="3872636" y="4569485"/>
              <a:ext cx="388162" cy="365531"/>
            </a:xfrm>
            <a:custGeom>
              <a:avLst/>
              <a:gdLst>
                <a:gd name="connsiteX0" fmla="*/ 331927 w 388162"/>
                <a:gd name="connsiteY0" fmla="*/ 353187 h 365531"/>
                <a:gd name="connsiteX1" fmla="*/ 56921 w 388162"/>
                <a:gd name="connsiteY1" fmla="*/ 353187 h 365531"/>
                <a:gd name="connsiteX2" fmla="*/ 56921 w 388162"/>
                <a:gd name="connsiteY2" fmla="*/ 102870 h 365531"/>
                <a:gd name="connsiteX3" fmla="*/ 194081 w 388162"/>
                <a:gd name="connsiteY3" fmla="*/ 14402 h 365531"/>
                <a:gd name="connsiteX4" fmla="*/ 331241 w 388162"/>
                <a:gd name="connsiteY4" fmla="*/ 103556 h 365531"/>
                <a:gd name="connsiteX5" fmla="*/ 331241 w 388162"/>
                <a:gd name="connsiteY5" fmla="*/ 353187 h 365531"/>
                <a:gd name="connsiteX6" fmla="*/ 388163 w 388162"/>
                <a:gd name="connsiteY6" fmla="*/ 126187 h 365531"/>
                <a:gd name="connsiteX7" fmla="*/ 194081 w 388162"/>
                <a:gd name="connsiteY7" fmla="*/ 0 h 365531"/>
                <a:gd name="connsiteX8" fmla="*/ 0 w 388162"/>
                <a:gd name="connsiteY8" fmla="*/ 124130 h 365531"/>
                <a:gd name="connsiteX9" fmla="*/ 6858 w 388162"/>
                <a:gd name="connsiteY9" fmla="*/ 134417 h 365531"/>
                <a:gd name="connsiteX10" fmla="*/ 44577 w 388162"/>
                <a:gd name="connsiteY10" fmla="*/ 110414 h 365531"/>
                <a:gd name="connsiteX11" fmla="*/ 44577 w 388162"/>
                <a:gd name="connsiteY11" fmla="*/ 365531 h 365531"/>
                <a:gd name="connsiteX12" fmla="*/ 344272 w 388162"/>
                <a:gd name="connsiteY12" fmla="*/ 365531 h 365531"/>
                <a:gd name="connsiteX13" fmla="*/ 344272 w 388162"/>
                <a:gd name="connsiteY13" fmla="*/ 111785 h 365531"/>
                <a:gd name="connsiteX14" fmla="*/ 381991 w 388162"/>
                <a:gd name="connsiteY14" fmla="*/ 135788 h 365531"/>
                <a:gd name="connsiteX15" fmla="*/ 388163 w 388162"/>
                <a:gd name="connsiteY15" fmla="*/ 126187 h 36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8162" h="365531">
                  <a:moveTo>
                    <a:pt x="331927" y="353187"/>
                  </a:moveTo>
                  <a:lnTo>
                    <a:pt x="56921" y="353187"/>
                  </a:lnTo>
                  <a:lnTo>
                    <a:pt x="56921" y="102870"/>
                  </a:lnTo>
                  <a:lnTo>
                    <a:pt x="194081" y="14402"/>
                  </a:lnTo>
                  <a:lnTo>
                    <a:pt x="331241" y="103556"/>
                  </a:lnTo>
                  <a:lnTo>
                    <a:pt x="331241" y="353187"/>
                  </a:lnTo>
                  <a:close/>
                  <a:moveTo>
                    <a:pt x="388163" y="126187"/>
                  </a:moveTo>
                  <a:lnTo>
                    <a:pt x="194081" y="0"/>
                  </a:lnTo>
                  <a:lnTo>
                    <a:pt x="0" y="124130"/>
                  </a:lnTo>
                  <a:lnTo>
                    <a:pt x="6858" y="134417"/>
                  </a:lnTo>
                  <a:lnTo>
                    <a:pt x="44577" y="110414"/>
                  </a:lnTo>
                  <a:lnTo>
                    <a:pt x="44577" y="365531"/>
                  </a:lnTo>
                  <a:lnTo>
                    <a:pt x="344272" y="365531"/>
                  </a:lnTo>
                  <a:lnTo>
                    <a:pt x="344272" y="111785"/>
                  </a:lnTo>
                  <a:lnTo>
                    <a:pt x="381991" y="135788"/>
                  </a:lnTo>
                  <a:lnTo>
                    <a:pt x="388163" y="12618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3" name="Forme libre 82">
              <a:extLst>
                <a:ext uri="{FF2B5EF4-FFF2-40B4-BE49-F238E27FC236}">
                  <a16:creationId xmlns:a16="http://schemas.microsoft.com/office/drawing/2014/main" id="{1F754165-D0BC-EA48-F6B6-D035CD9605E7}"/>
                </a:ext>
              </a:extLst>
            </p:cNvPr>
            <p:cNvSpPr/>
            <p:nvPr/>
          </p:nvSpPr>
          <p:spPr>
            <a:xfrm>
              <a:off x="3936415" y="4669612"/>
              <a:ext cx="255117" cy="205740"/>
            </a:xfrm>
            <a:custGeom>
              <a:avLst/>
              <a:gdLst>
                <a:gd name="connsiteX0" fmla="*/ 137846 w 255117"/>
                <a:gd name="connsiteY0" fmla="*/ 19202 h 205740"/>
                <a:gd name="connsiteX1" fmla="*/ 216713 w 255117"/>
                <a:gd name="connsiteY1" fmla="*/ 98069 h 205740"/>
                <a:gd name="connsiteX2" fmla="*/ 224257 w 255117"/>
                <a:gd name="connsiteY2" fmla="*/ 157734 h 205740"/>
                <a:gd name="connsiteX3" fmla="*/ 183794 w 255117"/>
                <a:gd name="connsiteY3" fmla="*/ 117272 h 205740"/>
                <a:gd name="connsiteX4" fmla="*/ 188595 w 255117"/>
                <a:gd name="connsiteY4" fmla="*/ 74752 h 205740"/>
                <a:gd name="connsiteX5" fmla="*/ 178994 w 255117"/>
                <a:gd name="connsiteY5" fmla="*/ 73380 h 205740"/>
                <a:gd name="connsiteX6" fmla="*/ 174879 w 255117"/>
                <a:gd name="connsiteY6" fmla="*/ 109042 h 205740"/>
                <a:gd name="connsiteX7" fmla="*/ 155677 w 255117"/>
                <a:gd name="connsiteY7" fmla="*/ 89840 h 205740"/>
                <a:gd name="connsiteX8" fmla="*/ 160477 w 255117"/>
                <a:gd name="connsiteY8" fmla="*/ 47320 h 205740"/>
                <a:gd name="connsiteX9" fmla="*/ 150876 w 255117"/>
                <a:gd name="connsiteY9" fmla="*/ 45948 h 205740"/>
                <a:gd name="connsiteX10" fmla="*/ 146761 w 255117"/>
                <a:gd name="connsiteY10" fmla="*/ 81610 h 205740"/>
                <a:gd name="connsiteX11" fmla="*/ 122758 w 255117"/>
                <a:gd name="connsiteY11" fmla="*/ 57607 h 205740"/>
                <a:gd name="connsiteX12" fmla="*/ 115900 w 255117"/>
                <a:gd name="connsiteY12" fmla="*/ 64465 h 205740"/>
                <a:gd name="connsiteX13" fmla="*/ 139903 w 255117"/>
                <a:gd name="connsiteY13" fmla="*/ 88468 h 205740"/>
                <a:gd name="connsiteX14" fmla="*/ 104927 w 255117"/>
                <a:gd name="connsiteY14" fmla="*/ 92583 h 205740"/>
                <a:gd name="connsiteX15" fmla="*/ 106299 w 255117"/>
                <a:gd name="connsiteY15" fmla="*/ 102184 h 205740"/>
                <a:gd name="connsiteX16" fmla="*/ 148819 w 255117"/>
                <a:gd name="connsiteY16" fmla="*/ 97383 h 205740"/>
                <a:gd name="connsiteX17" fmla="*/ 168707 w 255117"/>
                <a:gd name="connsiteY17" fmla="*/ 116586 h 205740"/>
                <a:gd name="connsiteX18" fmla="*/ 133045 w 255117"/>
                <a:gd name="connsiteY18" fmla="*/ 120701 h 205740"/>
                <a:gd name="connsiteX19" fmla="*/ 134417 w 255117"/>
                <a:gd name="connsiteY19" fmla="*/ 130302 h 205740"/>
                <a:gd name="connsiteX20" fmla="*/ 176936 w 255117"/>
                <a:gd name="connsiteY20" fmla="*/ 125501 h 205740"/>
                <a:gd name="connsiteX21" fmla="*/ 217399 w 255117"/>
                <a:gd name="connsiteY21" fmla="*/ 165963 h 205740"/>
                <a:gd name="connsiteX22" fmla="*/ 157734 w 255117"/>
                <a:gd name="connsiteY22" fmla="*/ 158420 h 205740"/>
                <a:gd name="connsiteX23" fmla="*/ 78867 w 255117"/>
                <a:gd name="connsiteY23" fmla="*/ 79553 h 205740"/>
                <a:gd name="connsiteX24" fmla="*/ 69952 w 255117"/>
                <a:gd name="connsiteY24" fmla="*/ 12344 h 205740"/>
                <a:gd name="connsiteX25" fmla="*/ 137846 w 255117"/>
                <a:gd name="connsiteY25" fmla="*/ 19202 h 205740"/>
                <a:gd name="connsiteX26" fmla="*/ 159106 w 255117"/>
                <a:gd name="connsiteY26" fmla="*/ 191338 h 205740"/>
                <a:gd name="connsiteX27" fmla="*/ 53492 w 255117"/>
                <a:gd name="connsiteY27" fmla="*/ 157048 h 205740"/>
                <a:gd name="connsiteX28" fmla="*/ 15088 w 255117"/>
                <a:gd name="connsiteY28" fmla="*/ 101498 h 205740"/>
                <a:gd name="connsiteX29" fmla="*/ 69952 w 255117"/>
                <a:gd name="connsiteY29" fmla="*/ 81610 h 205740"/>
                <a:gd name="connsiteX30" fmla="*/ 156362 w 255117"/>
                <a:gd name="connsiteY30" fmla="*/ 165963 h 205740"/>
                <a:gd name="connsiteX31" fmla="*/ 210541 w 255117"/>
                <a:gd name="connsiteY31" fmla="*/ 172821 h 205740"/>
                <a:gd name="connsiteX32" fmla="*/ 159106 w 255117"/>
                <a:gd name="connsiteY32" fmla="*/ 191338 h 205740"/>
                <a:gd name="connsiteX33" fmla="*/ 45949 w 255117"/>
                <a:gd name="connsiteY33" fmla="*/ 161849 h 205740"/>
                <a:gd name="connsiteX34" fmla="*/ 128245 w 255117"/>
                <a:gd name="connsiteY34" fmla="*/ 205740 h 205740"/>
                <a:gd name="connsiteX35" fmla="*/ 163220 w 255117"/>
                <a:gd name="connsiteY35" fmla="*/ 199568 h 205740"/>
                <a:gd name="connsiteX36" fmla="*/ 229743 w 255117"/>
                <a:gd name="connsiteY36" fmla="*/ 175565 h 205740"/>
                <a:gd name="connsiteX37" fmla="*/ 248260 w 255117"/>
                <a:gd name="connsiteY37" fmla="*/ 194081 h 205740"/>
                <a:gd name="connsiteX38" fmla="*/ 255118 w 255117"/>
                <a:gd name="connsiteY38" fmla="*/ 187223 h 205740"/>
                <a:gd name="connsiteX39" fmla="*/ 235229 w 255117"/>
                <a:gd name="connsiteY39" fmla="*/ 168021 h 205740"/>
                <a:gd name="connsiteX40" fmla="*/ 225628 w 255117"/>
                <a:gd name="connsiteY40" fmla="*/ 96698 h 205740"/>
                <a:gd name="connsiteX41" fmla="*/ 138532 w 255117"/>
                <a:gd name="connsiteY41" fmla="*/ 10287 h 205740"/>
                <a:gd name="connsiteX42" fmla="*/ 58979 w 255117"/>
                <a:gd name="connsiteY42" fmla="*/ 0 h 205740"/>
                <a:gd name="connsiteX43" fmla="*/ 68580 w 255117"/>
                <a:gd name="connsiteY43" fmla="*/ 72009 h 205740"/>
                <a:gd name="connsiteX44" fmla="*/ 0 w 255117"/>
                <a:gd name="connsiteY44" fmla="*/ 96698 h 205740"/>
                <a:gd name="connsiteX45" fmla="*/ 45949 w 255117"/>
                <a:gd name="connsiteY45" fmla="*/ 161849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55117" h="205740">
                  <a:moveTo>
                    <a:pt x="137846" y="19202"/>
                  </a:moveTo>
                  <a:cubicBezTo>
                    <a:pt x="178994" y="24003"/>
                    <a:pt x="211912" y="56921"/>
                    <a:pt x="216713" y="98069"/>
                  </a:cubicBezTo>
                  <a:lnTo>
                    <a:pt x="224257" y="157734"/>
                  </a:lnTo>
                  <a:lnTo>
                    <a:pt x="183794" y="117272"/>
                  </a:lnTo>
                  <a:lnTo>
                    <a:pt x="188595" y="74752"/>
                  </a:lnTo>
                  <a:lnTo>
                    <a:pt x="178994" y="73380"/>
                  </a:lnTo>
                  <a:lnTo>
                    <a:pt x="174879" y="109042"/>
                  </a:lnTo>
                  <a:lnTo>
                    <a:pt x="155677" y="89840"/>
                  </a:lnTo>
                  <a:lnTo>
                    <a:pt x="160477" y="47320"/>
                  </a:lnTo>
                  <a:lnTo>
                    <a:pt x="150876" y="45948"/>
                  </a:lnTo>
                  <a:lnTo>
                    <a:pt x="146761" y="81610"/>
                  </a:lnTo>
                  <a:lnTo>
                    <a:pt x="122758" y="57607"/>
                  </a:lnTo>
                  <a:lnTo>
                    <a:pt x="115900" y="64465"/>
                  </a:lnTo>
                  <a:lnTo>
                    <a:pt x="139903" y="88468"/>
                  </a:lnTo>
                  <a:lnTo>
                    <a:pt x="104927" y="92583"/>
                  </a:lnTo>
                  <a:lnTo>
                    <a:pt x="106299" y="102184"/>
                  </a:lnTo>
                  <a:lnTo>
                    <a:pt x="148819" y="97383"/>
                  </a:lnTo>
                  <a:lnTo>
                    <a:pt x="168707" y="116586"/>
                  </a:lnTo>
                  <a:lnTo>
                    <a:pt x="133045" y="120701"/>
                  </a:lnTo>
                  <a:lnTo>
                    <a:pt x="134417" y="130302"/>
                  </a:lnTo>
                  <a:lnTo>
                    <a:pt x="176936" y="125501"/>
                  </a:lnTo>
                  <a:lnTo>
                    <a:pt x="217399" y="165963"/>
                  </a:lnTo>
                  <a:lnTo>
                    <a:pt x="157734" y="158420"/>
                  </a:lnTo>
                  <a:cubicBezTo>
                    <a:pt x="116586" y="153619"/>
                    <a:pt x="83668" y="121386"/>
                    <a:pt x="78867" y="79553"/>
                  </a:cubicBezTo>
                  <a:lnTo>
                    <a:pt x="69952" y="12344"/>
                  </a:lnTo>
                  <a:lnTo>
                    <a:pt x="137846" y="19202"/>
                  </a:lnTo>
                  <a:close/>
                  <a:moveTo>
                    <a:pt x="159106" y="191338"/>
                  </a:moveTo>
                  <a:cubicBezTo>
                    <a:pt x="120015" y="205740"/>
                    <a:pt x="76124" y="191338"/>
                    <a:pt x="53492" y="157048"/>
                  </a:cubicBezTo>
                  <a:lnTo>
                    <a:pt x="15088" y="101498"/>
                  </a:lnTo>
                  <a:lnTo>
                    <a:pt x="69952" y="81610"/>
                  </a:lnTo>
                  <a:cubicBezTo>
                    <a:pt x="76124" y="126187"/>
                    <a:pt x="111785" y="160477"/>
                    <a:pt x="156362" y="165963"/>
                  </a:cubicBezTo>
                  <a:lnTo>
                    <a:pt x="210541" y="172821"/>
                  </a:lnTo>
                  <a:lnTo>
                    <a:pt x="159106" y="191338"/>
                  </a:lnTo>
                  <a:close/>
                  <a:moveTo>
                    <a:pt x="45949" y="161849"/>
                  </a:moveTo>
                  <a:cubicBezTo>
                    <a:pt x="64465" y="189281"/>
                    <a:pt x="95326" y="205740"/>
                    <a:pt x="128245" y="205740"/>
                  </a:cubicBezTo>
                  <a:cubicBezTo>
                    <a:pt x="139903" y="205740"/>
                    <a:pt x="151562" y="203682"/>
                    <a:pt x="163220" y="199568"/>
                  </a:cubicBezTo>
                  <a:lnTo>
                    <a:pt x="229743" y="175565"/>
                  </a:lnTo>
                  <a:lnTo>
                    <a:pt x="248260" y="194081"/>
                  </a:lnTo>
                  <a:lnTo>
                    <a:pt x="255118" y="187223"/>
                  </a:lnTo>
                  <a:lnTo>
                    <a:pt x="235229" y="168021"/>
                  </a:lnTo>
                  <a:lnTo>
                    <a:pt x="225628" y="96698"/>
                  </a:lnTo>
                  <a:cubicBezTo>
                    <a:pt x="220142" y="51435"/>
                    <a:pt x="184480" y="15773"/>
                    <a:pt x="138532" y="10287"/>
                  </a:cubicBezTo>
                  <a:lnTo>
                    <a:pt x="58979" y="0"/>
                  </a:lnTo>
                  <a:lnTo>
                    <a:pt x="68580" y="72009"/>
                  </a:lnTo>
                  <a:lnTo>
                    <a:pt x="0" y="96698"/>
                  </a:lnTo>
                  <a:lnTo>
                    <a:pt x="45949" y="161849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61" name="Groupe 160">
            <a:extLst>
              <a:ext uri="{FF2B5EF4-FFF2-40B4-BE49-F238E27FC236}">
                <a16:creationId xmlns:a16="http://schemas.microsoft.com/office/drawing/2014/main" id="{8B3239AC-3109-1811-D7DF-FFC1B25223B5}"/>
              </a:ext>
            </a:extLst>
          </p:cNvPr>
          <p:cNvGrpSpPr/>
          <p:nvPr/>
        </p:nvGrpSpPr>
        <p:grpSpPr>
          <a:xfrm>
            <a:off x="3865967" y="3903050"/>
            <a:ext cx="763436" cy="763436"/>
            <a:chOff x="4405503" y="3832936"/>
            <a:chExt cx="578815" cy="578815"/>
          </a:xfrm>
        </p:grpSpPr>
        <p:sp>
          <p:nvSpPr>
            <p:cNvPr id="70" name="Forme libre 69">
              <a:extLst>
                <a:ext uri="{FF2B5EF4-FFF2-40B4-BE49-F238E27FC236}">
                  <a16:creationId xmlns:a16="http://schemas.microsoft.com/office/drawing/2014/main" id="{4EB074A6-F1A1-0394-F23D-62F63BE78790}"/>
                </a:ext>
              </a:extLst>
            </p:cNvPr>
            <p:cNvSpPr/>
            <p:nvPr/>
          </p:nvSpPr>
          <p:spPr>
            <a:xfrm>
              <a:off x="4405503" y="383293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6 h 578815"/>
                <a:gd name="connsiteX3" fmla="*/ 0 w 578815"/>
                <a:gd name="connsiteY3" fmla="*/ 578816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6"/>
                  </a:lnTo>
                  <a:lnTo>
                    <a:pt x="0" y="578816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4" name="Forme libre 83">
              <a:extLst>
                <a:ext uri="{FF2B5EF4-FFF2-40B4-BE49-F238E27FC236}">
                  <a16:creationId xmlns:a16="http://schemas.microsoft.com/office/drawing/2014/main" id="{A852759D-D711-2FE2-253B-ED643A599A80}"/>
                </a:ext>
              </a:extLst>
            </p:cNvPr>
            <p:cNvSpPr/>
            <p:nvPr/>
          </p:nvSpPr>
          <p:spPr>
            <a:xfrm>
              <a:off x="4507687" y="3937863"/>
              <a:ext cx="392277" cy="368960"/>
            </a:xfrm>
            <a:custGeom>
              <a:avLst/>
              <a:gdLst>
                <a:gd name="connsiteX0" fmla="*/ 335356 w 392277"/>
                <a:gd name="connsiteY0" fmla="*/ 356616 h 368960"/>
                <a:gd name="connsiteX1" fmla="*/ 57607 w 392277"/>
                <a:gd name="connsiteY1" fmla="*/ 356616 h 368960"/>
                <a:gd name="connsiteX2" fmla="*/ 57607 w 392277"/>
                <a:gd name="connsiteY2" fmla="*/ 103556 h 368960"/>
                <a:gd name="connsiteX3" fmla="*/ 196139 w 392277"/>
                <a:gd name="connsiteY3" fmla="*/ 14402 h 368960"/>
                <a:gd name="connsiteX4" fmla="*/ 335356 w 392277"/>
                <a:gd name="connsiteY4" fmla="*/ 104927 h 368960"/>
                <a:gd name="connsiteX5" fmla="*/ 335356 w 392277"/>
                <a:gd name="connsiteY5" fmla="*/ 356616 h 368960"/>
                <a:gd name="connsiteX6" fmla="*/ 392278 w 392277"/>
                <a:gd name="connsiteY6" fmla="*/ 127559 h 368960"/>
                <a:gd name="connsiteX7" fmla="*/ 196139 w 392277"/>
                <a:gd name="connsiteY7" fmla="*/ 0 h 368960"/>
                <a:gd name="connsiteX8" fmla="*/ 0 w 392277"/>
                <a:gd name="connsiteY8" fmla="*/ 125501 h 368960"/>
                <a:gd name="connsiteX9" fmla="*/ 6858 w 392277"/>
                <a:gd name="connsiteY9" fmla="*/ 135788 h 368960"/>
                <a:gd name="connsiteX10" fmla="*/ 44577 w 392277"/>
                <a:gd name="connsiteY10" fmla="*/ 111785 h 368960"/>
                <a:gd name="connsiteX11" fmla="*/ 44577 w 392277"/>
                <a:gd name="connsiteY11" fmla="*/ 368960 h 368960"/>
                <a:gd name="connsiteX12" fmla="*/ 347015 w 392277"/>
                <a:gd name="connsiteY12" fmla="*/ 368960 h 368960"/>
                <a:gd name="connsiteX13" fmla="*/ 347015 w 392277"/>
                <a:gd name="connsiteY13" fmla="*/ 113157 h 368960"/>
                <a:gd name="connsiteX14" fmla="*/ 384734 w 392277"/>
                <a:gd name="connsiteY14" fmla="*/ 137846 h 368960"/>
                <a:gd name="connsiteX15" fmla="*/ 392278 w 392277"/>
                <a:gd name="connsiteY15" fmla="*/ 127559 h 3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2277" h="368960">
                  <a:moveTo>
                    <a:pt x="335356" y="356616"/>
                  </a:moveTo>
                  <a:lnTo>
                    <a:pt x="57607" y="356616"/>
                  </a:lnTo>
                  <a:lnTo>
                    <a:pt x="57607" y="103556"/>
                  </a:lnTo>
                  <a:lnTo>
                    <a:pt x="196139" y="14402"/>
                  </a:lnTo>
                  <a:lnTo>
                    <a:pt x="335356" y="104927"/>
                  </a:lnTo>
                  <a:lnTo>
                    <a:pt x="335356" y="356616"/>
                  </a:lnTo>
                  <a:close/>
                  <a:moveTo>
                    <a:pt x="392278" y="127559"/>
                  </a:moveTo>
                  <a:lnTo>
                    <a:pt x="196139" y="0"/>
                  </a:lnTo>
                  <a:lnTo>
                    <a:pt x="0" y="125501"/>
                  </a:lnTo>
                  <a:lnTo>
                    <a:pt x="6858" y="135788"/>
                  </a:lnTo>
                  <a:lnTo>
                    <a:pt x="44577" y="111785"/>
                  </a:lnTo>
                  <a:lnTo>
                    <a:pt x="44577" y="368960"/>
                  </a:lnTo>
                  <a:lnTo>
                    <a:pt x="347015" y="368960"/>
                  </a:lnTo>
                  <a:lnTo>
                    <a:pt x="347015" y="113157"/>
                  </a:lnTo>
                  <a:lnTo>
                    <a:pt x="384734" y="137846"/>
                  </a:lnTo>
                  <a:lnTo>
                    <a:pt x="392278" y="127559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5" name="Forme libre 84">
              <a:extLst>
                <a:ext uri="{FF2B5EF4-FFF2-40B4-BE49-F238E27FC236}">
                  <a16:creationId xmlns:a16="http://schemas.microsoft.com/office/drawing/2014/main" id="{A1161431-68F1-FB0A-A0E0-ED153D00DAD4}"/>
                </a:ext>
              </a:extLst>
            </p:cNvPr>
            <p:cNvSpPr/>
            <p:nvPr/>
          </p:nvSpPr>
          <p:spPr>
            <a:xfrm>
              <a:off x="4572838" y="4039362"/>
              <a:ext cx="257175" cy="208483"/>
            </a:xfrm>
            <a:custGeom>
              <a:avLst/>
              <a:gdLst>
                <a:gd name="connsiteX0" fmla="*/ 139218 w 257175"/>
                <a:gd name="connsiteY0" fmla="*/ 19202 h 208483"/>
                <a:gd name="connsiteX1" fmla="*/ 218770 w 257175"/>
                <a:gd name="connsiteY1" fmla="*/ 98755 h 208483"/>
                <a:gd name="connsiteX2" fmla="*/ 226314 w 257175"/>
                <a:gd name="connsiteY2" fmla="*/ 159106 h 208483"/>
                <a:gd name="connsiteX3" fmla="*/ 185166 w 257175"/>
                <a:gd name="connsiteY3" fmla="*/ 117958 h 208483"/>
                <a:gd name="connsiteX4" fmla="*/ 189967 w 257175"/>
                <a:gd name="connsiteY4" fmla="*/ 74752 h 208483"/>
                <a:gd name="connsiteX5" fmla="*/ 180366 w 257175"/>
                <a:gd name="connsiteY5" fmla="*/ 73381 h 208483"/>
                <a:gd name="connsiteX6" fmla="*/ 176251 w 257175"/>
                <a:gd name="connsiteY6" fmla="*/ 109042 h 208483"/>
                <a:gd name="connsiteX7" fmla="*/ 156363 w 257175"/>
                <a:gd name="connsiteY7" fmla="*/ 89154 h 208483"/>
                <a:gd name="connsiteX8" fmla="*/ 161163 w 257175"/>
                <a:gd name="connsiteY8" fmla="*/ 45949 h 208483"/>
                <a:gd name="connsiteX9" fmla="*/ 151562 w 257175"/>
                <a:gd name="connsiteY9" fmla="*/ 44577 h 208483"/>
                <a:gd name="connsiteX10" fmla="*/ 147447 w 257175"/>
                <a:gd name="connsiteY10" fmla="*/ 80239 h 208483"/>
                <a:gd name="connsiteX11" fmla="*/ 122758 w 257175"/>
                <a:gd name="connsiteY11" fmla="*/ 55550 h 208483"/>
                <a:gd name="connsiteX12" fmla="*/ 115900 w 257175"/>
                <a:gd name="connsiteY12" fmla="*/ 62408 h 208483"/>
                <a:gd name="connsiteX13" fmla="*/ 139903 w 257175"/>
                <a:gd name="connsiteY13" fmla="*/ 87097 h 208483"/>
                <a:gd name="connsiteX14" fmla="*/ 104242 w 257175"/>
                <a:gd name="connsiteY14" fmla="*/ 91211 h 208483"/>
                <a:gd name="connsiteX15" fmla="*/ 105613 w 257175"/>
                <a:gd name="connsiteY15" fmla="*/ 100813 h 208483"/>
                <a:gd name="connsiteX16" fmla="*/ 148819 w 257175"/>
                <a:gd name="connsiteY16" fmla="*/ 96012 h 208483"/>
                <a:gd name="connsiteX17" fmla="*/ 168707 w 257175"/>
                <a:gd name="connsiteY17" fmla="*/ 115900 h 208483"/>
                <a:gd name="connsiteX18" fmla="*/ 133045 w 257175"/>
                <a:gd name="connsiteY18" fmla="*/ 120015 h 208483"/>
                <a:gd name="connsiteX19" fmla="*/ 134417 w 257175"/>
                <a:gd name="connsiteY19" fmla="*/ 129616 h 208483"/>
                <a:gd name="connsiteX20" fmla="*/ 177622 w 257175"/>
                <a:gd name="connsiteY20" fmla="*/ 124816 h 208483"/>
                <a:gd name="connsiteX21" fmla="*/ 218770 w 257175"/>
                <a:gd name="connsiteY21" fmla="*/ 165964 h 208483"/>
                <a:gd name="connsiteX22" fmla="*/ 158420 w 257175"/>
                <a:gd name="connsiteY22" fmla="*/ 158420 h 208483"/>
                <a:gd name="connsiteX23" fmla="*/ 78867 w 257175"/>
                <a:gd name="connsiteY23" fmla="*/ 78867 h 208483"/>
                <a:gd name="connsiteX24" fmla="*/ 69952 w 257175"/>
                <a:gd name="connsiteY24" fmla="*/ 10973 h 208483"/>
                <a:gd name="connsiteX25" fmla="*/ 139218 w 257175"/>
                <a:gd name="connsiteY25" fmla="*/ 19202 h 208483"/>
                <a:gd name="connsiteX26" fmla="*/ 161163 w 257175"/>
                <a:gd name="connsiteY26" fmla="*/ 192710 h 208483"/>
                <a:gd name="connsiteX27" fmla="*/ 54178 w 257175"/>
                <a:gd name="connsiteY27" fmla="*/ 158420 h 208483"/>
                <a:gd name="connsiteX28" fmla="*/ 15088 w 257175"/>
                <a:gd name="connsiteY28" fmla="*/ 102184 h 208483"/>
                <a:gd name="connsiteX29" fmla="*/ 70638 w 257175"/>
                <a:gd name="connsiteY29" fmla="*/ 82296 h 208483"/>
                <a:gd name="connsiteX30" fmla="*/ 157734 w 257175"/>
                <a:gd name="connsiteY30" fmla="*/ 167335 h 208483"/>
                <a:gd name="connsiteX31" fmla="*/ 211912 w 257175"/>
                <a:gd name="connsiteY31" fmla="*/ 174193 h 208483"/>
                <a:gd name="connsiteX32" fmla="*/ 161163 w 257175"/>
                <a:gd name="connsiteY32" fmla="*/ 192710 h 208483"/>
                <a:gd name="connsiteX33" fmla="*/ 45949 w 257175"/>
                <a:gd name="connsiteY33" fmla="*/ 163906 h 208483"/>
                <a:gd name="connsiteX34" fmla="*/ 128931 w 257175"/>
                <a:gd name="connsiteY34" fmla="*/ 208483 h 208483"/>
                <a:gd name="connsiteX35" fmla="*/ 163906 w 257175"/>
                <a:gd name="connsiteY35" fmla="*/ 202311 h 208483"/>
                <a:gd name="connsiteX36" fmla="*/ 231115 w 257175"/>
                <a:gd name="connsiteY36" fmla="*/ 178308 h 208483"/>
                <a:gd name="connsiteX37" fmla="*/ 250317 w 257175"/>
                <a:gd name="connsiteY37" fmla="*/ 197510 h 208483"/>
                <a:gd name="connsiteX38" fmla="*/ 257175 w 257175"/>
                <a:gd name="connsiteY38" fmla="*/ 190652 h 208483"/>
                <a:gd name="connsiteX39" fmla="*/ 237287 w 257175"/>
                <a:gd name="connsiteY39" fmla="*/ 170764 h 208483"/>
                <a:gd name="connsiteX40" fmla="*/ 227686 w 257175"/>
                <a:gd name="connsiteY40" fmla="*/ 98069 h 208483"/>
                <a:gd name="connsiteX41" fmla="*/ 139903 w 257175"/>
                <a:gd name="connsiteY41" fmla="*/ 10287 h 208483"/>
                <a:gd name="connsiteX42" fmla="*/ 59665 w 257175"/>
                <a:gd name="connsiteY42" fmla="*/ 0 h 208483"/>
                <a:gd name="connsiteX43" fmla="*/ 69266 w 257175"/>
                <a:gd name="connsiteY43" fmla="*/ 72695 h 208483"/>
                <a:gd name="connsiteX44" fmla="*/ 0 w 257175"/>
                <a:gd name="connsiteY44" fmla="*/ 97384 h 208483"/>
                <a:gd name="connsiteX45" fmla="*/ 45949 w 257175"/>
                <a:gd name="connsiteY45" fmla="*/ 163906 h 208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57175" h="208483">
                  <a:moveTo>
                    <a:pt x="139218" y="19202"/>
                  </a:moveTo>
                  <a:cubicBezTo>
                    <a:pt x="181051" y="24003"/>
                    <a:pt x="213970" y="56921"/>
                    <a:pt x="218770" y="98755"/>
                  </a:cubicBezTo>
                  <a:lnTo>
                    <a:pt x="226314" y="159106"/>
                  </a:lnTo>
                  <a:lnTo>
                    <a:pt x="185166" y="117958"/>
                  </a:lnTo>
                  <a:lnTo>
                    <a:pt x="189967" y="74752"/>
                  </a:lnTo>
                  <a:lnTo>
                    <a:pt x="180366" y="73381"/>
                  </a:lnTo>
                  <a:lnTo>
                    <a:pt x="176251" y="109042"/>
                  </a:lnTo>
                  <a:lnTo>
                    <a:pt x="156363" y="89154"/>
                  </a:lnTo>
                  <a:lnTo>
                    <a:pt x="161163" y="45949"/>
                  </a:lnTo>
                  <a:lnTo>
                    <a:pt x="151562" y="44577"/>
                  </a:lnTo>
                  <a:lnTo>
                    <a:pt x="147447" y="80239"/>
                  </a:lnTo>
                  <a:lnTo>
                    <a:pt x="122758" y="55550"/>
                  </a:lnTo>
                  <a:lnTo>
                    <a:pt x="115900" y="62408"/>
                  </a:lnTo>
                  <a:lnTo>
                    <a:pt x="139903" y="87097"/>
                  </a:lnTo>
                  <a:lnTo>
                    <a:pt x="104242" y="91211"/>
                  </a:lnTo>
                  <a:lnTo>
                    <a:pt x="105613" y="100813"/>
                  </a:lnTo>
                  <a:lnTo>
                    <a:pt x="148819" y="96012"/>
                  </a:lnTo>
                  <a:lnTo>
                    <a:pt x="168707" y="115900"/>
                  </a:lnTo>
                  <a:lnTo>
                    <a:pt x="133045" y="120015"/>
                  </a:lnTo>
                  <a:lnTo>
                    <a:pt x="134417" y="129616"/>
                  </a:lnTo>
                  <a:lnTo>
                    <a:pt x="177622" y="124816"/>
                  </a:lnTo>
                  <a:lnTo>
                    <a:pt x="218770" y="165964"/>
                  </a:lnTo>
                  <a:lnTo>
                    <a:pt x="158420" y="158420"/>
                  </a:lnTo>
                  <a:cubicBezTo>
                    <a:pt x="116586" y="153619"/>
                    <a:pt x="83668" y="120701"/>
                    <a:pt x="78867" y="78867"/>
                  </a:cubicBezTo>
                  <a:lnTo>
                    <a:pt x="69952" y="10973"/>
                  </a:lnTo>
                  <a:lnTo>
                    <a:pt x="139218" y="19202"/>
                  </a:lnTo>
                  <a:close/>
                  <a:moveTo>
                    <a:pt x="161163" y="192710"/>
                  </a:moveTo>
                  <a:cubicBezTo>
                    <a:pt x="122073" y="207112"/>
                    <a:pt x="77496" y="192710"/>
                    <a:pt x="54178" y="158420"/>
                  </a:cubicBezTo>
                  <a:lnTo>
                    <a:pt x="15088" y="102184"/>
                  </a:lnTo>
                  <a:lnTo>
                    <a:pt x="70638" y="82296"/>
                  </a:lnTo>
                  <a:cubicBezTo>
                    <a:pt x="76810" y="126873"/>
                    <a:pt x="113157" y="162535"/>
                    <a:pt x="157734" y="167335"/>
                  </a:cubicBezTo>
                  <a:lnTo>
                    <a:pt x="211912" y="174193"/>
                  </a:lnTo>
                  <a:lnTo>
                    <a:pt x="161163" y="192710"/>
                  </a:lnTo>
                  <a:close/>
                  <a:moveTo>
                    <a:pt x="45949" y="163906"/>
                  </a:moveTo>
                  <a:cubicBezTo>
                    <a:pt x="64465" y="191338"/>
                    <a:pt x="96012" y="207797"/>
                    <a:pt x="128931" y="208483"/>
                  </a:cubicBezTo>
                  <a:cubicBezTo>
                    <a:pt x="140589" y="208483"/>
                    <a:pt x="152934" y="206426"/>
                    <a:pt x="163906" y="202311"/>
                  </a:cubicBezTo>
                  <a:lnTo>
                    <a:pt x="231115" y="178308"/>
                  </a:lnTo>
                  <a:lnTo>
                    <a:pt x="250317" y="197510"/>
                  </a:lnTo>
                  <a:lnTo>
                    <a:pt x="257175" y="190652"/>
                  </a:lnTo>
                  <a:lnTo>
                    <a:pt x="237287" y="170764"/>
                  </a:lnTo>
                  <a:lnTo>
                    <a:pt x="227686" y="98069"/>
                  </a:lnTo>
                  <a:cubicBezTo>
                    <a:pt x="222199" y="52121"/>
                    <a:pt x="185852" y="15773"/>
                    <a:pt x="139903" y="10287"/>
                  </a:cubicBezTo>
                  <a:lnTo>
                    <a:pt x="59665" y="0"/>
                  </a:lnTo>
                  <a:lnTo>
                    <a:pt x="69266" y="72695"/>
                  </a:lnTo>
                  <a:lnTo>
                    <a:pt x="0" y="97384"/>
                  </a:lnTo>
                  <a:lnTo>
                    <a:pt x="45949" y="163906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63" name="Groupe 162">
            <a:extLst>
              <a:ext uri="{FF2B5EF4-FFF2-40B4-BE49-F238E27FC236}">
                <a16:creationId xmlns:a16="http://schemas.microsoft.com/office/drawing/2014/main" id="{5B9573F8-4E42-6B91-D793-9AF71BF610BD}"/>
              </a:ext>
            </a:extLst>
          </p:cNvPr>
          <p:cNvGrpSpPr/>
          <p:nvPr/>
        </p:nvGrpSpPr>
        <p:grpSpPr>
          <a:xfrm>
            <a:off x="3875012" y="4742467"/>
            <a:ext cx="745345" cy="745345"/>
            <a:chOff x="4412361" y="4469358"/>
            <a:chExt cx="565099" cy="565099"/>
          </a:xfrm>
        </p:grpSpPr>
        <p:sp>
          <p:nvSpPr>
            <p:cNvPr id="71" name="Forme libre 70">
              <a:extLst>
                <a:ext uri="{FF2B5EF4-FFF2-40B4-BE49-F238E27FC236}">
                  <a16:creationId xmlns:a16="http://schemas.microsoft.com/office/drawing/2014/main" id="{2E821ECA-0B27-DE22-1498-188B800EA399}"/>
                </a:ext>
              </a:extLst>
            </p:cNvPr>
            <p:cNvSpPr/>
            <p:nvPr/>
          </p:nvSpPr>
          <p:spPr>
            <a:xfrm>
              <a:off x="4412361" y="4469358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6" name="Forme libre 85">
              <a:extLst>
                <a:ext uri="{FF2B5EF4-FFF2-40B4-BE49-F238E27FC236}">
                  <a16:creationId xmlns:a16="http://schemas.microsoft.com/office/drawing/2014/main" id="{5BDF016A-EDCF-C896-D048-FAFF8D2591F4}"/>
                </a:ext>
              </a:extLst>
            </p:cNvPr>
            <p:cNvSpPr/>
            <p:nvPr/>
          </p:nvSpPr>
          <p:spPr>
            <a:xfrm>
              <a:off x="4508373" y="4567428"/>
              <a:ext cx="391591" cy="368960"/>
            </a:xfrm>
            <a:custGeom>
              <a:avLst/>
              <a:gdLst>
                <a:gd name="connsiteX0" fmla="*/ 334670 w 391591"/>
                <a:gd name="connsiteY0" fmla="*/ 357302 h 368960"/>
                <a:gd name="connsiteX1" fmla="*/ 56921 w 391591"/>
                <a:gd name="connsiteY1" fmla="*/ 357302 h 368960"/>
                <a:gd name="connsiteX2" fmla="*/ 56921 w 391591"/>
                <a:gd name="connsiteY2" fmla="*/ 104242 h 368960"/>
                <a:gd name="connsiteX3" fmla="*/ 195453 w 391591"/>
                <a:gd name="connsiteY3" fmla="*/ 15088 h 368960"/>
                <a:gd name="connsiteX4" fmla="*/ 334670 w 391591"/>
                <a:gd name="connsiteY4" fmla="*/ 105613 h 368960"/>
                <a:gd name="connsiteX5" fmla="*/ 334670 w 391591"/>
                <a:gd name="connsiteY5" fmla="*/ 357302 h 368960"/>
                <a:gd name="connsiteX6" fmla="*/ 391592 w 391591"/>
                <a:gd name="connsiteY6" fmla="*/ 127559 h 368960"/>
                <a:gd name="connsiteX7" fmla="*/ 196139 w 391591"/>
                <a:gd name="connsiteY7" fmla="*/ 0 h 368960"/>
                <a:gd name="connsiteX8" fmla="*/ 0 w 391591"/>
                <a:gd name="connsiteY8" fmla="*/ 125501 h 368960"/>
                <a:gd name="connsiteX9" fmla="*/ 6858 w 391591"/>
                <a:gd name="connsiteY9" fmla="*/ 135788 h 368960"/>
                <a:gd name="connsiteX10" fmla="*/ 44577 w 391591"/>
                <a:gd name="connsiteY10" fmla="*/ 111785 h 368960"/>
                <a:gd name="connsiteX11" fmla="*/ 44577 w 391591"/>
                <a:gd name="connsiteY11" fmla="*/ 368960 h 368960"/>
                <a:gd name="connsiteX12" fmla="*/ 347015 w 391591"/>
                <a:gd name="connsiteY12" fmla="*/ 368960 h 368960"/>
                <a:gd name="connsiteX13" fmla="*/ 347015 w 391591"/>
                <a:gd name="connsiteY13" fmla="*/ 113157 h 368960"/>
                <a:gd name="connsiteX14" fmla="*/ 384734 w 391591"/>
                <a:gd name="connsiteY14" fmla="*/ 137846 h 368960"/>
                <a:gd name="connsiteX15" fmla="*/ 391592 w 391591"/>
                <a:gd name="connsiteY15" fmla="*/ 127559 h 3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1591" h="368960">
                  <a:moveTo>
                    <a:pt x="334670" y="357302"/>
                  </a:moveTo>
                  <a:lnTo>
                    <a:pt x="56921" y="357302"/>
                  </a:lnTo>
                  <a:lnTo>
                    <a:pt x="56921" y="104242"/>
                  </a:lnTo>
                  <a:lnTo>
                    <a:pt x="195453" y="15088"/>
                  </a:lnTo>
                  <a:lnTo>
                    <a:pt x="334670" y="105613"/>
                  </a:lnTo>
                  <a:lnTo>
                    <a:pt x="334670" y="357302"/>
                  </a:lnTo>
                  <a:close/>
                  <a:moveTo>
                    <a:pt x="391592" y="127559"/>
                  </a:moveTo>
                  <a:lnTo>
                    <a:pt x="196139" y="0"/>
                  </a:lnTo>
                  <a:lnTo>
                    <a:pt x="0" y="125501"/>
                  </a:lnTo>
                  <a:lnTo>
                    <a:pt x="6858" y="135788"/>
                  </a:lnTo>
                  <a:lnTo>
                    <a:pt x="44577" y="111785"/>
                  </a:lnTo>
                  <a:lnTo>
                    <a:pt x="44577" y="368960"/>
                  </a:lnTo>
                  <a:lnTo>
                    <a:pt x="347015" y="368960"/>
                  </a:lnTo>
                  <a:lnTo>
                    <a:pt x="347015" y="113157"/>
                  </a:lnTo>
                  <a:lnTo>
                    <a:pt x="384734" y="137846"/>
                  </a:lnTo>
                  <a:lnTo>
                    <a:pt x="391592" y="127559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7" name="Forme libre 86">
              <a:extLst>
                <a:ext uri="{FF2B5EF4-FFF2-40B4-BE49-F238E27FC236}">
                  <a16:creationId xmlns:a16="http://schemas.microsoft.com/office/drawing/2014/main" id="{D160DCAB-E187-6557-214E-E070E407756A}"/>
                </a:ext>
              </a:extLst>
            </p:cNvPr>
            <p:cNvSpPr/>
            <p:nvPr/>
          </p:nvSpPr>
          <p:spPr>
            <a:xfrm>
              <a:off x="4572838" y="4668926"/>
              <a:ext cx="257175" cy="208483"/>
            </a:xfrm>
            <a:custGeom>
              <a:avLst/>
              <a:gdLst>
                <a:gd name="connsiteX0" fmla="*/ 139218 w 257175"/>
                <a:gd name="connsiteY0" fmla="*/ 19202 h 208483"/>
                <a:gd name="connsiteX1" fmla="*/ 218770 w 257175"/>
                <a:gd name="connsiteY1" fmla="*/ 98755 h 208483"/>
                <a:gd name="connsiteX2" fmla="*/ 226314 w 257175"/>
                <a:gd name="connsiteY2" fmla="*/ 159106 h 208483"/>
                <a:gd name="connsiteX3" fmla="*/ 185166 w 257175"/>
                <a:gd name="connsiteY3" fmla="*/ 117958 h 208483"/>
                <a:gd name="connsiteX4" fmla="*/ 189967 w 257175"/>
                <a:gd name="connsiteY4" fmla="*/ 74752 h 208483"/>
                <a:gd name="connsiteX5" fmla="*/ 180366 w 257175"/>
                <a:gd name="connsiteY5" fmla="*/ 73381 h 208483"/>
                <a:gd name="connsiteX6" fmla="*/ 176251 w 257175"/>
                <a:gd name="connsiteY6" fmla="*/ 109042 h 208483"/>
                <a:gd name="connsiteX7" fmla="*/ 156363 w 257175"/>
                <a:gd name="connsiteY7" fmla="*/ 89154 h 208483"/>
                <a:gd name="connsiteX8" fmla="*/ 161163 w 257175"/>
                <a:gd name="connsiteY8" fmla="*/ 45949 h 208483"/>
                <a:gd name="connsiteX9" fmla="*/ 151562 w 257175"/>
                <a:gd name="connsiteY9" fmla="*/ 44577 h 208483"/>
                <a:gd name="connsiteX10" fmla="*/ 147447 w 257175"/>
                <a:gd name="connsiteY10" fmla="*/ 80239 h 208483"/>
                <a:gd name="connsiteX11" fmla="*/ 122758 w 257175"/>
                <a:gd name="connsiteY11" fmla="*/ 55550 h 208483"/>
                <a:gd name="connsiteX12" fmla="*/ 115900 w 257175"/>
                <a:gd name="connsiteY12" fmla="*/ 62408 h 208483"/>
                <a:gd name="connsiteX13" fmla="*/ 139903 w 257175"/>
                <a:gd name="connsiteY13" fmla="*/ 87097 h 208483"/>
                <a:gd name="connsiteX14" fmla="*/ 104242 w 257175"/>
                <a:gd name="connsiteY14" fmla="*/ 91211 h 208483"/>
                <a:gd name="connsiteX15" fmla="*/ 105613 w 257175"/>
                <a:gd name="connsiteY15" fmla="*/ 100813 h 208483"/>
                <a:gd name="connsiteX16" fmla="*/ 148819 w 257175"/>
                <a:gd name="connsiteY16" fmla="*/ 96012 h 208483"/>
                <a:gd name="connsiteX17" fmla="*/ 168707 w 257175"/>
                <a:gd name="connsiteY17" fmla="*/ 115900 h 208483"/>
                <a:gd name="connsiteX18" fmla="*/ 133045 w 257175"/>
                <a:gd name="connsiteY18" fmla="*/ 120015 h 208483"/>
                <a:gd name="connsiteX19" fmla="*/ 134417 w 257175"/>
                <a:gd name="connsiteY19" fmla="*/ 129616 h 208483"/>
                <a:gd name="connsiteX20" fmla="*/ 177622 w 257175"/>
                <a:gd name="connsiteY20" fmla="*/ 124816 h 208483"/>
                <a:gd name="connsiteX21" fmla="*/ 218770 w 257175"/>
                <a:gd name="connsiteY21" fmla="*/ 165964 h 208483"/>
                <a:gd name="connsiteX22" fmla="*/ 158420 w 257175"/>
                <a:gd name="connsiteY22" fmla="*/ 158420 h 208483"/>
                <a:gd name="connsiteX23" fmla="*/ 78867 w 257175"/>
                <a:gd name="connsiteY23" fmla="*/ 78867 h 208483"/>
                <a:gd name="connsiteX24" fmla="*/ 69952 w 257175"/>
                <a:gd name="connsiteY24" fmla="*/ 10973 h 208483"/>
                <a:gd name="connsiteX25" fmla="*/ 139218 w 257175"/>
                <a:gd name="connsiteY25" fmla="*/ 19202 h 208483"/>
                <a:gd name="connsiteX26" fmla="*/ 161163 w 257175"/>
                <a:gd name="connsiteY26" fmla="*/ 192710 h 208483"/>
                <a:gd name="connsiteX27" fmla="*/ 54178 w 257175"/>
                <a:gd name="connsiteY27" fmla="*/ 158420 h 208483"/>
                <a:gd name="connsiteX28" fmla="*/ 15088 w 257175"/>
                <a:gd name="connsiteY28" fmla="*/ 102184 h 208483"/>
                <a:gd name="connsiteX29" fmla="*/ 70638 w 257175"/>
                <a:gd name="connsiteY29" fmla="*/ 82296 h 208483"/>
                <a:gd name="connsiteX30" fmla="*/ 157734 w 257175"/>
                <a:gd name="connsiteY30" fmla="*/ 167335 h 208483"/>
                <a:gd name="connsiteX31" fmla="*/ 211912 w 257175"/>
                <a:gd name="connsiteY31" fmla="*/ 174193 h 208483"/>
                <a:gd name="connsiteX32" fmla="*/ 161163 w 257175"/>
                <a:gd name="connsiteY32" fmla="*/ 192710 h 208483"/>
                <a:gd name="connsiteX33" fmla="*/ 45949 w 257175"/>
                <a:gd name="connsiteY33" fmla="*/ 163906 h 208483"/>
                <a:gd name="connsiteX34" fmla="*/ 128931 w 257175"/>
                <a:gd name="connsiteY34" fmla="*/ 208483 h 208483"/>
                <a:gd name="connsiteX35" fmla="*/ 163906 w 257175"/>
                <a:gd name="connsiteY35" fmla="*/ 202311 h 208483"/>
                <a:gd name="connsiteX36" fmla="*/ 231115 w 257175"/>
                <a:gd name="connsiteY36" fmla="*/ 178308 h 208483"/>
                <a:gd name="connsiteX37" fmla="*/ 250317 w 257175"/>
                <a:gd name="connsiteY37" fmla="*/ 197510 h 208483"/>
                <a:gd name="connsiteX38" fmla="*/ 257175 w 257175"/>
                <a:gd name="connsiteY38" fmla="*/ 190652 h 208483"/>
                <a:gd name="connsiteX39" fmla="*/ 237287 w 257175"/>
                <a:gd name="connsiteY39" fmla="*/ 170764 h 208483"/>
                <a:gd name="connsiteX40" fmla="*/ 227686 w 257175"/>
                <a:gd name="connsiteY40" fmla="*/ 98069 h 208483"/>
                <a:gd name="connsiteX41" fmla="*/ 139903 w 257175"/>
                <a:gd name="connsiteY41" fmla="*/ 10287 h 208483"/>
                <a:gd name="connsiteX42" fmla="*/ 59665 w 257175"/>
                <a:gd name="connsiteY42" fmla="*/ 0 h 208483"/>
                <a:gd name="connsiteX43" fmla="*/ 69266 w 257175"/>
                <a:gd name="connsiteY43" fmla="*/ 72695 h 208483"/>
                <a:gd name="connsiteX44" fmla="*/ 0 w 257175"/>
                <a:gd name="connsiteY44" fmla="*/ 97384 h 208483"/>
                <a:gd name="connsiteX45" fmla="*/ 45949 w 257175"/>
                <a:gd name="connsiteY45" fmla="*/ 163906 h 208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57175" h="208483">
                  <a:moveTo>
                    <a:pt x="139218" y="19202"/>
                  </a:moveTo>
                  <a:cubicBezTo>
                    <a:pt x="181051" y="24003"/>
                    <a:pt x="213970" y="56921"/>
                    <a:pt x="218770" y="98755"/>
                  </a:cubicBezTo>
                  <a:lnTo>
                    <a:pt x="226314" y="159106"/>
                  </a:lnTo>
                  <a:lnTo>
                    <a:pt x="185166" y="117958"/>
                  </a:lnTo>
                  <a:lnTo>
                    <a:pt x="189967" y="74752"/>
                  </a:lnTo>
                  <a:lnTo>
                    <a:pt x="180366" y="73381"/>
                  </a:lnTo>
                  <a:lnTo>
                    <a:pt x="176251" y="109042"/>
                  </a:lnTo>
                  <a:lnTo>
                    <a:pt x="156363" y="89154"/>
                  </a:lnTo>
                  <a:lnTo>
                    <a:pt x="161163" y="45949"/>
                  </a:lnTo>
                  <a:lnTo>
                    <a:pt x="151562" y="44577"/>
                  </a:lnTo>
                  <a:lnTo>
                    <a:pt x="147447" y="80239"/>
                  </a:lnTo>
                  <a:lnTo>
                    <a:pt x="122758" y="55550"/>
                  </a:lnTo>
                  <a:lnTo>
                    <a:pt x="115900" y="62408"/>
                  </a:lnTo>
                  <a:lnTo>
                    <a:pt x="139903" y="87097"/>
                  </a:lnTo>
                  <a:lnTo>
                    <a:pt x="104242" y="91211"/>
                  </a:lnTo>
                  <a:lnTo>
                    <a:pt x="105613" y="100813"/>
                  </a:lnTo>
                  <a:lnTo>
                    <a:pt x="148819" y="96012"/>
                  </a:lnTo>
                  <a:lnTo>
                    <a:pt x="168707" y="115900"/>
                  </a:lnTo>
                  <a:lnTo>
                    <a:pt x="133045" y="120015"/>
                  </a:lnTo>
                  <a:lnTo>
                    <a:pt x="134417" y="129616"/>
                  </a:lnTo>
                  <a:lnTo>
                    <a:pt x="177622" y="124816"/>
                  </a:lnTo>
                  <a:lnTo>
                    <a:pt x="218770" y="165964"/>
                  </a:lnTo>
                  <a:lnTo>
                    <a:pt x="158420" y="158420"/>
                  </a:lnTo>
                  <a:cubicBezTo>
                    <a:pt x="116586" y="153619"/>
                    <a:pt x="83668" y="120701"/>
                    <a:pt x="78867" y="78867"/>
                  </a:cubicBezTo>
                  <a:lnTo>
                    <a:pt x="69952" y="10973"/>
                  </a:lnTo>
                  <a:lnTo>
                    <a:pt x="139218" y="19202"/>
                  </a:lnTo>
                  <a:close/>
                  <a:moveTo>
                    <a:pt x="161163" y="192710"/>
                  </a:moveTo>
                  <a:cubicBezTo>
                    <a:pt x="122073" y="207112"/>
                    <a:pt x="77496" y="192710"/>
                    <a:pt x="54178" y="158420"/>
                  </a:cubicBezTo>
                  <a:lnTo>
                    <a:pt x="15088" y="102184"/>
                  </a:lnTo>
                  <a:lnTo>
                    <a:pt x="70638" y="82296"/>
                  </a:lnTo>
                  <a:cubicBezTo>
                    <a:pt x="76810" y="126873"/>
                    <a:pt x="113157" y="162535"/>
                    <a:pt x="157734" y="167335"/>
                  </a:cubicBezTo>
                  <a:lnTo>
                    <a:pt x="211912" y="174193"/>
                  </a:lnTo>
                  <a:lnTo>
                    <a:pt x="161163" y="192710"/>
                  </a:lnTo>
                  <a:close/>
                  <a:moveTo>
                    <a:pt x="45949" y="163906"/>
                  </a:moveTo>
                  <a:cubicBezTo>
                    <a:pt x="64465" y="191338"/>
                    <a:pt x="96012" y="207797"/>
                    <a:pt x="128931" y="208483"/>
                  </a:cubicBezTo>
                  <a:cubicBezTo>
                    <a:pt x="140589" y="208483"/>
                    <a:pt x="152934" y="206426"/>
                    <a:pt x="163906" y="202311"/>
                  </a:cubicBezTo>
                  <a:lnTo>
                    <a:pt x="231115" y="178308"/>
                  </a:lnTo>
                  <a:lnTo>
                    <a:pt x="250317" y="197510"/>
                  </a:lnTo>
                  <a:lnTo>
                    <a:pt x="257175" y="190652"/>
                  </a:lnTo>
                  <a:lnTo>
                    <a:pt x="237287" y="170764"/>
                  </a:lnTo>
                  <a:lnTo>
                    <a:pt x="227686" y="98069"/>
                  </a:lnTo>
                  <a:cubicBezTo>
                    <a:pt x="222199" y="52121"/>
                    <a:pt x="185852" y="15773"/>
                    <a:pt x="139903" y="10287"/>
                  </a:cubicBezTo>
                  <a:lnTo>
                    <a:pt x="59665" y="0"/>
                  </a:lnTo>
                  <a:lnTo>
                    <a:pt x="69266" y="72695"/>
                  </a:lnTo>
                  <a:lnTo>
                    <a:pt x="0" y="97384"/>
                  </a:lnTo>
                  <a:lnTo>
                    <a:pt x="45949" y="163906"/>
                  </a:lnTo>
                  <a:close/>
                </a:path>
              </a:pathLst>
            </a:custGeom>
            <a:solidFill>
              <a:srgbClr val="05C269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53" name="Groupe 152">
            <a:extLst>
              <a:ext uri="{FF2B5EF4-FFF2-40B4-BE49-F238E27FC236}">
                <a16:creationId xmlns:a16="http://schemas.microsoft.com/office/drawing/2014/main" id="{73BE6E25-E558-14C2-06C5-8985312590D2}"/>
              </a:ext>
            </a:extLst>
          </p:cNvPr>
          <p:cNvGrpSpPr/>
          <p:nvPr/>
        </p:nvGrpSpPr>
        <p:grpSpPr>
          <a:xfrm>
            <a:off x="6126426" y="1655477"/>
            <a:ext cx="763436" cy="763436"/>
            <a:chOff x="6119317" y="1948357"/>
            <a:chExt cx="578815" cy="578815"/>
          </a:xfrm>
        </p:grpSpPr>
        <p:sp>
          <p:nvSpPr>
            <p:cNvPr id="88" name="Forme libre 87">
              <a:extLst>
                <a:ext uri="{FF2B5EF4-FFF2-40B4-BE49-F238E27FC236}">
                  <a16:creationId xmlns:a16="http://schemas.microsoft.com/office/drawing/2014/main" id="{D3C3F88C-CCD1-9E8B-4DA5-4116421C0ACD}"/>
                </a:ext>
              </a:extLst>
            </p:cNvPr>
            <p:cNvSpPr/>
            <p:nvPr/>
          </p:nvSpPr>
          <p:spPr>
            <a:xfrm>
              <a:off x="6119317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89" name="Graphique 5">
              <a:extLst>
                <a:ext uri="{FF2B5EF4-FFF2-40B4-BE49-F238E27FC236}">
                  <a16:creationId xmlns:a16="http://schemas.microsoft.com/office/drawing/2014/main" id="{44F3C71E-65EA-DBF5-B83B-A7DCB413A2B9}"/>
                </a:ext>
              </a:extLst>
            </p:cNvPr>
            <p:cNvGrpSpPr/>
            <p:nvPr/>
          </p:nvGrpSpPr>
          <p:grpSpPr>
            <a:xfrm>
              <a:off x="6210662" y="2052599"/>
              <a:ext cx="396433" cy="373075"/>
              <a:chOff x="6210662" y="2052599"/>
              <a:chExt cx="396433" cy="373075"/>
            </a:xfrm>
            <a:solidFill>
              <a:srgbClr val="FFFFFF"/>
            </a:solidFill>
          </p:grpSpPr>
          <p:sp>
            <p:nvSpPr>
              <p:cNvPr id="90" name="Forme libre 89">
                <a:extLst>
                  <a:ext uri="{FF2B5EF4-FFF2-40B4-BE49-F238E27FC236}">
                    <a16:creationId xmlns:a16="http://schemas.microsoft.com/office/drawing/2014/main" id="{E7AB47DC-B656-EFAF-1079-42C14A963C18}"/>
                  </a:ext>
                </a:extLst>
              </p:cNvPr>
              <p:cNvSpPr/>
              <p:nvPr/>
            </p:nvSpPr>
            <p:spPr>
              <a:xfrm>
                <a:off x="6210662" y="2255217"/>
                <a:ext cx="396433" cy="170457"/>
              </a:xfrm>
              <a:custGeom>
                <a:avLst/>
                <a:gdLst>
                  <a:gd name="connsiteX0" fmla="*/ 289274 w 396433"/>
                  <a:gd name="connsiteY0" fmla="*/ 72388 h 170457"/>
                  <a:gd name="connsiteX1" fmla="*/ 288588 w 396433"/>
                  <a:gd name="connsiteY1" fmla="*/ 71702 h 170457"/>
                  <a:gd name="connsiteX2" fmla="*/ 289960 w 396433"/>
                  <a:gd name="connsiteY2" fmla="*/ 71016 h 170457"/>
                  <a:gd name="connsiteX3" fmla="*/ 328364 w 396433"/>
                  <a:gd name="connsiteY3" fmla="*/ 47699 h 170457"/>
                  <a:gd name="connsiteX4" fmla="*/ 329051 w 396433"/>
                  <a:gd name="connsiteY4" fmla="*/ 47699 h 170457"/>
                  <a:gd name="connsiteX5" fmla="*/ 357168 w 396433"/>
                  <a:gd name="connsiteY5" fmla="*/ 32611 h 170457"/>
                  <a:gd name="connsiteX6" fmla="*/ 383228 w 396433"/>
                  <a:gd name="connsiteY6" fmla="*/ 28496 h 170457"/>
                  <a:gd name="connsiteX7" fmla="*/ 383228 w 396433"/>
                  <a:gd name="connsiteY7" fmla="*/ 28496 h 170457"/>
                  <a:gd name="connsiteX8" fmla="*/ 383228 w 396433"/>
                  <a:gd name="connsiteY8" fmla="*/ 29182 h 170457"/>
                  <a:gd name="connsiteX9" fmla="*/ 381857 w 396433"/>
                  <a:gd name="connsiteY9" fmla="*/ 35354 h 170457"/>
                  <a:gd name="connsiteX10" fmla="*/ 381171 w 396433"/>
                  <a:gd name="connsiteY10" fmla="*/ 36040 h 170457"/>
                  <a:gd name="connsiteX11" fmla="*/ 381171 w 396433"/>
                  <a:gd name="connsiteY11" fmla="*/ 36040 h 170457"/>
                  <a:gd name="connsiteX12" fmla="*/ 302304 w 396433"/>
                  <a:gd name="connsiteY12" fmla="*/ 100505 h 170457"/>
                  <a:gd name="connsiteX13" fmla="*/ 300932 w 396433"/>
                  <a:gd name="connsiteY13" fmla="*/ 101877 h 170457"/>
                  <a:gd name="connsiteX14" fmla="*/ 300932 w 396433"/>
                  <a:gd name="connsiteY14" fmla="*/ 99820 h 170457"/>
                  <a:gd name="connsiteX15" fmla="*/ 298875 w 396433"/>
                  <a:gd name="connsiteY15" fmla="*/ 88161 h 170457"/>
                  <a:gd name="connsiteX16" fmla="*/ 289274 w 396433"/>
                  <a:gd name="connsiteY16" fmla="*/ 72388 h 170457"/>
                  <a:gd name="connsiteX17" fmla="*/ 278987 w 396433"/>
                  <a:gd name="connsiteY17" fmla="*/ 64158 h 170457"/>
                  <a:gd name="connsiteX18" fmla="*/ 278987 w 396433"/>
                  <a:gd name="connsiteY18" fmla="*/ 64158 h 170457"/>
                  <a:gd name="connsiteX19" fmla="*/ 278301 w 396433"/>
                  <a:gd name="connsiteY19" fmla="*/ 64158 h 170457"/>
                  <a:gd name="connsiteX20" fmla="*/ 267329 w 396433"/>
                  <a:gd name="connsiteY20" fmla="*/ 58672 h 170457"/>
                  <a:gd name="connsiteX21" fmla="*/ 265271 w 396433"/>
                  <a:gd name="connsiteY21" fmla="*/ 57986 h 170457"/>
                  <a:gd name="connsiteX22" fmla="*/ 267329 w 396433"/>
                  <a:gd name="connsiteY22" fmla="*/ 57300 h 170457"/>
                  <a:gd name="connsiteX23" fmla="*/ 291332 w 396433"/>
                  <a:gd name="connsiteY23" fmla="*/ 45641 h 170457"/>
                  <a:gd name="connsiteX24" fmla="*/ 310534 w 396433"/>
                  <a:gd name="connsiteY24" fmla="*/ 33983 h 170457"/>
                  <a:gd name="connsiteX25" fmla="*/ 311219 w 396433"/>
                  <a:gd name="connsiteY25" fmla="*/ 33297 h 170457"/>
                  <a:gd name="connsiteX26" fmla="*/ 342767 w 396433"/>
                  <a:gd name="connsiteY26" fmla="*/ 14780 h 170457"/>
                  <a:gd name="connsiteX27" fmla="*/ 385286 w 396433"/>
                  <a:gd name="connsiteY27" fmla="*/ 14780 h 170457"/>
                  <a:gd name="connsiteX28" fmla="*/ 385972 w 396433"/>
                  <a:gd name="connsiteY28" fmla="*/ 15466 h 170457"/>
                  <a:gd name="connsiteX29" fmla="*/ 389401 w 396433"/>
                  <a:gd name="connsiteY29" fmla="*/ 18895 h 170457"/>
                  <a:gd name="connsiteX30" fmla="*/ 385286 w 396433"/>
                  <a:gd name="connsiteY30" fmla="*/ 17524 h 170457"/>
                  <a:gd name="connsiteX31" fmla="*/ 353054 w 396433"/>
                  <a:gd name="connsiteY31" fmla="*/ 22324 h 170457"/>
                  <a:gd name="connsiteX32" fmla="*/ 322878 w 396433"/>
                  <a:gd name="connsiteY32" fmla="*/ 38783 h 170457"/>
                  <a:gd name="connsiteX33" fmla="*/ 322193 w 396433"/>
                  <a:gd name="connsiteY33" fmla="*/ 38783 h 170457"/>
                  <a:gd name="connsiteX34" fmla="*/ 278987 w 396433"/>
                  <a:gd name="connsiteY34" fmla="*/ 64158 h 170457"/>
                  <a:gd name="connsiteX35" fmla="*/ 250184 w 396433"/>
                  <a:gd name="connsiteY35" fmla="*/ 53185 h 170457"/>
                  <a:gd name="connsiteX36" fmla="*/ 239210 w 396433"/>
                  <a:gd name="connsiteY36" fmla="*/ 50442 h 170457"/>
                  <a:gd name="connsiteX37" fmla="*/ 248812 w 396433"/>
                  <a:gd name="connsiteY37" fmla="*/ 44956 h 170457"/>
                  <a:gd name="connsiteX38" fmla="*/ 294761 w 396433"/>
                  <a:gd name="connsiteY38" fmla="*/ 23696 h 170457"/>
                  <a:gd name="connsiteX39" fmla="*/ 298875 w 396433"/>
                  <a:gd name="connsiteY39" fmla="*/ 24382 h 170457"/>
                  <a:gd name="connsiteX40" fmla="*/ 298875 w 396433"/>
                  <a:gd name="connsiteY40" fmla="*/ 23696 h 170457"/>
                  <a:gd name="connsiteX41" fmla="*/ 303676 w 396433"/>
                  <a:gd name="connsiteY41" fmla="*/ 25753 h 170457"/>
                  <a:gd name="connsiteX42" fmla="*/ 302304 w 396433"/>
                  <a:gd name="connsiteY42" fmla="*/ 26439 h 170457"/>
                  <a:gd name="connsiteX43" fmla="*/ 305048 w 396433"/>
                  <a:gd name="connsiteY43" fmla="*/ 29182 h 170457"/>
                  <a:gd name="connsiteX44" fmla="*/ 300932 w 396433"/>
                  <a:gd name="connsiteY44" fmla="*/ 27125 h 170457"/>
                  <a:gd name="connsiteX45" fmla="*/ 286531 w 396433"/>
                  <a:gd name="connsiteY45" fmla="*/ 36040 h 170457"/>
                  <a:gd name="connsiteX46" fmla="*/ 250184 w 396433"/>
                  <a:gd name="connsiteY46" fmla="*/ 53185 h 170457"/>
                  <a:gd name="connsiteX47" fmla="*/ 250184 w 396433"/>
                  <a:gd name="connsiteY47" fmla="*/ 53185 h 170457"/>
                  <a:gd name="connsiteX48" fmla="*/ 294074 w 396433"/>
                  <a:gd name="connsiteY48" fmla="*/ 116965 h 170457"/>
                  <a:gd name="connsiteX49" fmla="*/ 294074 w 396433"/>
                  <a:gd name="connsiteY49" fmla="*/ 116965 h 170457"/>
                  <a:gd name="connsiteX50" fmla="*/ 390773 w 396433"/>
                  <a:gd name="connsiteY50" fmla="*/ 38098 h 170457"/>
                  <a:gd name="connsiteX51" fmla="*/ 392830 w 396433"/>
                  <a:gd name="connsiteY51" fmla="*/ 28496 h 170457"/>
                  <a:gd name="connsiteX52" fmla="*/ 392830 w 396433"/>
                  <a:gd name="connsiteY52" fmla="*/ 28496 h 170457"/>
                  <a:gd name="connsiteX53" fmla="*/ 392830 w 396433"/>
                  <a:gd name="connsiteY53" fmla="*/ 28496 h 170457"/>
                  <a:gd name="connsiteX54" fmla="*/ 396259 w 396433"/>
                  <a:gd name="connsiteY54" fmla="*/ 15466 h 170457"/>
                  <a:gd name="connsiteX55" fmla="*/ 390086 w 396433"/>
                  <a:gd name="connsiteY55" fmla="*/ 6551 h 170457"/>
                  <a:gd name="connsiteX56" fmla="*/ 337280 w 396433"/>
                  <a:gd name="connsiteY56" fmla="*/ 6551 h 170457"/>
                  <a:gd name="connsiteX57" fmla="*/ 310534 w 396433"/>
                  <a:gd name="connsiteY57" fmla="*/ 21638 h 170457"/>
                  <a:gd name="connsiteX58" fmla="*/ 310534 w 396433"/>
                  <a:gd name="connsiteY58" fmla="*/ 21638 h 170457"/>
                  <a:gd name="connsiteX59" fmla="*/ 309848 w 396433"/>
                  <a:gd name="connsiteY59" fmla="*/ 20953 h 170457"/>
                  <a:gd name="connsiteX60" fmla="*/ 309162 w 396433"/>
                  <a:gd name="connsiteY60" fmla="*/ 20267 h 170457"/>
                  <a:gd name="connsiteX61" fmla="*/ 294074 w 396433"/>
                  <a:gd name="connsiteY61" fmla="*/ 14780 h 170457"/>
                  <a:gd name="connsiteX62" fmla="*/ 243326 w 396433"/>
                  <a:gd name="connsiteY62" fmla="*/ 37412 h 170457"/>
                  <a:gd name="connsiteX63" fmla="*/ 220694 w 396433"/>
                  <a:gd name="connsiteY63" fmla="*/ 49070 h 170457"/>
                  <a:gd name="connsiteX64" fmla="*/ 220694 w 396433"/>
                  <a:gd name="connsiteY64" fmla="*/ 49070 h 170457"/>
                  <a:gd name="connsiteX65" fmla="*/ 220694 w 396433"/>
                  <a:gd name="connsiteY65" fmla="*/ 49070 h 170457"/>
                  <a:gd name="connsiteX66" fmla="*/ 205607 w 396433"/>
                  <a:gd name="connsiteY66" fmla="*/ 47699 h 170457"/>
                  <a:gd name="connsiteX67" fmla="*/ 202863 w 396433"/>
                  <a:gd name="connsiteY67" fmla="*/ 47699 h 170457"/>
                  <a:gd name="connsiteX68" fmla="*/ 176117 w 396433"/>
                  <a:gd name="connsiteY68" fmla="*/ 44956 h 170457"/>
                  <a:gd name="connsiteX69" fmla="*/ 163772 w 396433"/>
                  <a:gd name="connsiteY69" fmla="*/ 38783 h 170457"/>
                  <a:gd name="connsiteX70" fmla="*/ 74618 w 396433"/>
                  <a:gd name="connsiteY70" fmla="*/ 6551 h 170457"/>
                  <a:gd name="connsiteX71" fmla="*/ 3981 w 396433"/>
                  <a:gd name="connsiteY71" fmla="*/ 7922 h 170457"/>
                  <a:gd name="connsiteX72" fmla="*/ 1238 w 396433"/>
                  <a:gd name="connsiteY72" fmla="*/ 10666 h 170457"/>
                  <a:gd name="connsiteX73" fmla="*/ 1238 w 396433"/>
                  <a:gd name="connsiteY73" fmla="*/ 14780 h 170457"/>
                  <a:gd name="connsiteX74" fmla="*/ 8096 w 396433"/>
                  <a:gd name="connsiteY74" fmla="*/ 17524 h 170457"/>
                  <a:gd name="connsiteX75" fmla="*/ 8782 w 396433"/>
                  <a:gd name="connsiteY75" fmla="*/ 17524 h 170457"/>
                  <a:gd name="connsiteX76" fmla="*/ 72561 w 396433"/>
                  <a:gd name="connsiteY76" fmla="*/ 16838 h 170457"/>
                  <a:gd name="connsiteX77" fmla="*/ 158286 w 396433"/>
                  <a:gd name="connsiteY77" fmla="*/ 47699 h 170457"/>
                  <a:gd name="connsiteX78" fmla="*/ 158972 w 396433"/>
                  <a:gd name="connsiteY78" fmla="*/ 47699 h 170457"/>
                  <a:gd name="connsiteX79" fmla="*/ 174746 w 396433"/>
                  <a:gd name="connsiteY79" fmla="*/ 54557 h 170457"/>
                  <a:gd name="connsiteX80" fmla="*/ 204235 w 396433"/>
                  <a:gd name="connsiteY80" fmla="*/ 57986 h 170457"/>
                  <a:gd name="connsiteX81" fmla="*/ 204920 w 396433"/>
                  <a:gd name="connsiteY81" fmla="*/ 57986 h 170457"/>
                  <a:gd name="connsiteX82" fmla="*/ 245383 w 396433"/>
                  <a:gd name="connsiteY82" fmla="*/ 64158 h 170457"/>
                  <a:gd name="connsiteX83" fmla="*/ 289274 w 396433"/>
                  <a:gd name="connsiteY83" fmla="*/ 91590 h 170457"/>
                  <a:gd name="connsiteX84" fmla="*/ 286531 w 396433"/>
                  <a:gd name="connsiteY84" fmla="*/ 110792 h 170457"/>
                  <a:gd name="connsiteX85" fmla="*/ 286531 w 396433"/>
                  <a:gd name="connsiteY85" fmla="*/ 110792 h 170457"/>
                  <a:gd name="connsiteX86" fmla="*/ 281730 w 396433"/>
                  <a:gd name="connsiteY86" fmla="*/ 114221 h 170457"/>
                  <a:gd name="connsiteX87" fmla="*/ 237153 w 396433"/>
                  <a:gd name="connsiteY87" fmla="*/ 105992 h 170457"/>
                  <a:gd name="connsiteX88" fmla="*/ 210407 w 396433"/>
                  <a:gd name="connsiteY88" fmla="*/ 99820 h 170457"/>
                  <a:gd name="connsiteX89" fmla="*/ 130169 w 396433"/>
                  <a:gd name="connsiteY89" fmla="*/ 105992 h 170457"/>
                  <a:gd name="connsiteX90" fmla="*/ 126053 w 396433"/>
                  <a:gd name="connsiteY90" fmla="*/ 112164 h 170457"/>
                  <a:gd name="connsiteX91" fmla="*/ 132226 w 396433"/>
                  <a:gd name="connsiteY91" fmla="*/ 116279 h 170457"/>
                  <a:gd name="connsiteX92" fmla="*/ 132226 w 396433"/>
                  <a:gd name="connsiteY92" fmla="*/ 116279 h 170457"/>
                  <a:gd name="connsiteX93" fmla="*/ 209721 w 396433"/>
                  <a:gd name="connsiteY93" fmla="*/ 110792 h 170457"/>
                  <a:gd name="connsiteX94" fmla="*/ 233724 w 396433"/>
                  <a:gd name="connsiteY94" fmla="*/ 116279 h 170457"/>
                  <a:gd name="connsiteX95" fmla="*/ 263213 w 396433"/>
                  <a:gd name="connsiteY95" fmla="*/ 123823 h 170457"/>
                  <a:gd name="connsiteX96" fmla="*/ 265957 w 396433"/>
                  <a:gd name="connsiteY96" fmla="*/ 124508 h 170457"/>
                  <a:gd name="connsiteX97" fmla="*/ 263900 w 396433"/>
                  <a:gd name="connsiteY97" fmla="*/ 125880 h 170457"/>
                  <a:gd name="connsiteX98" fmla="*/ 188462 w 396433"/>
                  <a:gd name="connsiteY98" fmla="*/ 160170 h 170457"/>
                  <a:gd name="connsiteX99" fmla="*/ 7410 w 396433"/>
                  <a:gd name="connsiteY99" fmla="*/ 84732 h 170457"/>
                  <a:gd name="connsiteX100" fmla="*/ 5353 w 396433"/>
                  <a:gd name="connsiteY100" fmla="*/ 84046 h 170457"/>
                  <a:gd name="connsiteX101" fmla="*/ 552 w 396433"/>
                  <a:gd name="connsiteY101" fmla="*/ 86789 h 170457"/>
                  <a:gd name="connsiteX102" fmla="*/ 2609 w 396433"/>
                  <a:gd name="connsiteY102" fmla="*/ 93647 h 170457"/>
                  <a:gd name="connsiteX103" fmla="*/ 3981 w 396433"/>
                  <a:gd name="connsiteY103" fmla="*/ 94333 h 170457"/>
                  <a:gd name="connsiteX104" fmla="*/ 188462 w 396433"/>
                  <a:gd name="connsiteY104" fmla="*/ 170457 h 170457"/>
                  <a:gd name="connsiteX105" fmla="*/ 285845 w 396433"/>
                  <a:gd name="connsiteY105" fmla="*/ 124508 h 170457"/>
                  <a:gd name="connsiteX106" fmla="*/ 285845 w 396433"/>
                  <a:gd name="connsiteY106" fmla="*/ 124508 h 170457"/>
                  <a:gd name="connsiteX107" fmla="*/ 294074 w 396433"/>
                  <a:gd name="connsiteY107" fmla="*/ 116965 h 170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396433" h="170457">
                    <a:moveTo>
                      <a:pt x="289274" y="72388"/>
                    </a:moveTo>
                    <a:lnTo>
                      <a:pt x="288588" y="71702"/>
                    </a:lnTo>
                    <a:lnTo>
                      <a:pt x="289960" y="71016"/>
                    </a:lnTo>
                    <a:cubicBezTo>
                      <a:pt x="309162" y="60729"/>
                      <a:pt x="320135" y="53185"/>
                      <a:pt x="328364" y="47699"/>
                    </a:cubicBezTo>
                    <a:lnTo>
                      <a:pt x="329051" y="47699"/>
                    </a:lnTo>
                    <a:cubicBezTo>
                      <a:pt x="337966" y="41527"/>
                      <a:pt x="347567" y="36040"/>
                      <a:pt x="357168" y="32611"/>
                    </a:cubicBezTo>
                    <a:cubicBezTo>
                      <a:pt x="374999" y="25753"/>
                      <a:pt x="381857" y="27125"/>
                      <a:pt x="383228" y="28496"/>
                    </a:cubicBezTo>
                    <a:lnTo>
                      <a:pt x="383228" y="28496"/>
                    </a:lnTo>
                    <a:lnTo>
                      <a:pt x="383228" y="29182"/>
                    </a:lnTo>
                    <a:cubicBezTo>
                      <a:pt x="383228" y="31240"/>
                      <a:pt x="383228" y="33297"/>
                      <a:pt x="381857" y="35354"/>
                    </a:cubicBezTo>
                    <a:lnTo>
                      <a:pt x="381171" y="36040"/>
                    </a:lnTo>
                    <a:lnTo>
                      <a:pt x="381171" y="36040"/>
                    </a:lnTo>
                    <a:cubicBezTo>
                      <a:pt x="374999" y="47013"/>
                      <a:pt x="337280" y="76502"/>
                      <a:pt x="302304" y="100505"/>
                    </a:cubicBezTo>
                    <a:lnTo>
                      <a:pt x="300932" y="101877"/>
                    </a:lnTo>
                    <a:lnTo>
                      <a:pt x="300932" y="99820"/>
                    </a:lnTo>
                    <a:cubicBezTo>
                      <a:pt x="300932" y="95705"/>
                      <a:pt x="300247" y="91590"/>
                      <a:pt x="298875" y="88161"/>
                    </a:cubicBezTo>
                    <a:cubicBezTo>
                      <a:pt x="296818" y="81303"/>
                      <a:pt x="293389" y="75817"/>
                      <a:pt x="289274" y="72388"/>
                    </a:cubicBezTo>
                    <a:moveTo>
                      <a:pt x="278987" y="64158"/>
                    </a:moveTo>
                    <a:lnTo>
                      <a:pt x="278987" y="64158"/>
                    </a:lnTo>
                    <a:lnTo>
                      <a:pt x="278301" y="64158"/>
                    </a:lnTo>
                    <a:cubicBezTo>
                      <a:pt x="274872" y="62101"/>
                      <a:pt x="271443" y="60729"/>
                      <a:pt x="267329" y="58672"/>
                    </a:cubicBezTo>
                    <a:lnTo>
                      <a:pt x="265271" y="57986"/>
                    </a:lnTo>
                    <a:lnTo>
                      <a:pt x="267329" y="57300"/>
                    </a:lnTo>
                    <a:cubicBezTo>
                      <a:pt x="276244" y="53185"/>
                      <a:pt x="287216" y="47699"/>
                      <a:pt x="291332" y="45641"/>
                    </a:cubicBezTo>
                    <a:cubicBezTo>
                      <a:pt x="296132" y="42898"/>
                      <a:pt x="302304" y="39469"/>
                      <a:pt x="310534" y="33983"/>
                    </a:cubicBezTo>
                    <a:lnTo>
                      <a:pt x="311219" y="33297"/>
                    </a:lnTo>
                    <a:cubicBezTo>
                      <a:pt x="320821" y="27125"/>
                      <a:pt x="332480" y="20267"/>
                      <a:pt x="342767" y="14780"/>
                    </a:cubicBezTo>
                    <a:cubicBezTo>
                      <a:pt x="359912" y="5865"/>
                      <a:pt x="377742" y="9980"/>
                      <a:pt x="385286" y="14780"/>
                    </a:cubicBezTo>
                    <a:cubicBezTo>
                      <a:pt x="385286" y="14780"/>
                      <a:pt x="385972" y="15466"/>
                      <a:pt x="385972" y="15466"/>
                    </a:cubicBezTo>
                    <a:lnTo>
                      <a:pt x="389401" y="18895"/>
                    </a:lnTo>
                    <a:lnTo>
                      <a:pt x="385286" y="17524"/>
                    </a:lnTo>
                    <a:cubicBezTo>
                      <a:pt x="378428" y="14780"/>
                      <a:pt x="367455" y="16838"/>
                      <a:pt x="353054" y="22324"/>
                    </a:cubicBezTo>
                    <a:cubicBezTo>
                      <a:pt x="342080" y="26439"/>
                      <a:pt x="332480" y="31925"/>
                      <a:pt x="322878" y="38783"/>
                    </a:cubicBezTo>
                    <a:lnTo>
                      <a:pt x="322193" y="38783"/>
                    </a:lnTo>
                    <a:cubicBezTo>
                      <a:pt x="313277" y="44270"/>
                      <a:pt x="300932" y="52499"/>
                      <a:pt x="278987" y="64158"/>
                    </a:cubicBezTo>
                    <a:moveTo>
                      <a:pt x="250184" y="53185"/>
                    </a:moveTo>
                    <a:lnTo>
                      <a:pt x="239210" y="50442"/>
                    </a:lnTo>
                    <a:lnTo>
                      <a:pt x="248812" y="44956"/>
                    </a:lnTo>
                    <a:cubicBezTo>
                      <a:pt x="267329" y="34669"/>
                      <a:pt x="287903" y="23696"/>
                      <a:pt x="294761" y="23696"/>
                    </a:cubicBezTo>
                    <a:cubicBezTo>
                      <a:pt x="296132" y="23696"/>
                      <a:pt x="297503" y="23696"/>
                      <a:pt x="298875" y="24382"/>
                    </a:cubicBezTo>
                    <a:lnTo>
                      <a:pt x="298875" y="23696"/>
                    </a:lnTo>
                    <a:lnTo>
                      <a:pt x="303676" y="25753"/>
                    </a:lnTo>
                    <a:lnTo>
                      <a:pt x="302304" y="26439"/>
                    </a:lnTo>
                    <a:lnTo>
                      <a:pt x="305048" y="29182"/>
                    </a:lnTo>
                    <a:lnTo>
                      <a:pt x="300932" y="27125"/>
                    </a:lnTo>
                    <a:cubicBezTo>
                      <a:pt x="296132" y="29868"/>
                      <a:pt x="290645" y="33297"/>
                      <a:pt x="286531" y="36040"/>
                    </a:cubicBezTo>
                    <a:cubicBezTo>
                      <a:pt x="279673" y="39469"/>
                      <a:pt x="257727" y="49756"/>
                      <a:pt x="250184" y="53185"/>
                    </a:cubicBezTo>
                    <a:lnTo>
                      <a:pt x="250184" y="53185"/>
                    </a:lnTo>
                    <a:close/>
                    <a:moveTo>
                      <a:pt x="294074" y="116965"/>
                    </a:moveTo>
                    <a:lnTo>
                      <a:pt x="294074" y="116965"/>
                    </a:lnTo>
                    <a:cubicBezTo>
                      <a:pt x="343452" y="84046"/>
                      <a:pt x="385972" y="49756"/>
                      <a:pt x="390773" y="38098"/>
                    </a:cubicBezTo>
                    <a:cubicBezTo>
                      <a:pt x="392144" y="35354"/>
                      <a:pt x="392830" y="31925"/>
                      <a:pt x="392830" y="28496"/>
                    </a:cubicBezTo>
                    <a:lnTo>
                      <a:pt x="392830" y="28496"/>
                    </a:lnTo>
                    <a:lnTo>
                      <a:pt x="392830" y="28496"/>
                    </a:lnTo>
                    <a:cubicBezTo>
                      <a:pt x="395573" y="25067"/>
                      <a:pt x="396944" y="20267"/>
                      <a:pt x="396259" y="15466"/>
                    </a:cubicBezTo>
                    <a:cubicBezTo>
                      <a:pt x="395573" y="11351"/>
                      <a:pt x="393515" y="8608"/>
                      <a:pt x="390086" y="6551"/>
                    </a:cubicBezTo>
                    <a:cubicBezTo>
                      <a:pt x="380486" y="379"/>
                      <a:pt x="358540" y="-4422"/>
                      <a:pt x="337280" y="6551"/>
                    </a:cubicBezTo>
                    <a:cubicBezTo>
                      <a:pt x="328364" y="11351"/>
                      <a:pt x="318764" y="16838"/>
                      <a:pt x="310534" y="21638"/>
                    </a:cubicBezTo>
                    <a:lnTo>
                      <a:pt x="310534" y="21638"/>
                    </a:lnTo>
                    <a:lnTo>
                      <a:pt x="309848" y="20953"/>
                    </a:lnTo>
                    <a:cubicBezTo>
                      <a:pt x="309848" y="20267"/>
                      <a:pt x="309162" y="20267"/>
                      <a:pt x="309162" y="20267"/>
                    </a:cubicBezTo>
                    <a:cubicBezTo>
                      <a:pt x="306419" y="16152"/>
                      <a:pt x="301619" y="14780"/>
                      <a:pt x="294074" y="14780"/>
                    </a:cubicBezTo>
                    <a:cubicBezTo>
                      <a:pt x="284474" y="14780"/>
                      <a:pt x="265957" y="24382"/>
                      <a:pt x="243326" y="37412"/>
                    </a:cubicBezTo>
                    <a:cubicBezTo>
                      <a:pt x="235781" y="41527"/>
                      <a:pt x="228238" y="45641"/>
                      <a:pt x="220694" y="49070"/>
                    </a:cubicBezTo>
                    <a:lnTo>
                      <a:pt x="220694" y="49070"/>
                    </a:lnTo>
                    <a:lnTo>
                      <a:pt x="220694" y="49070"/>
                    </a:lnTo>
                    <a:cubicBezTo>
                      <a:pt x="215894" y="48385"/>
                      <a:pt x="211093" y="47699"/>
                      <a:pt x="205607" y="47699"/>
                    </a:cubicBezTo>
                    <a:lnTo>
                      <a:pt x="202863" y="47699"/>
                    </a:lnTo>
                    <a:cubicBezTo>
                      <a:pt x="195320" y="47013"/>
                      <a:pt x="187090" y="46327"/>
                      <a:pt x="176117" y="44956"/>
                    </a:cubicBezTo>
                    <a:cubicBezTo>
                      <a:pt x="171317" y="43584"/>
                      <a:pt x="167201" y="40841"/>
                      <a:pt x="163772" y="38783"/>
                    </a:cubicBezTo>
                    <a:cubicBezTo>
                      <a:pt x="136340" y="22324"/>
                      <a:pt x="106166" y="11351"/>
                      <a:pt x="74618" y="6551"/>
                    </a:cubicBezTo>
                    <a:cubicBezTo>
                      <a:pt x="24555" y="-2365"/>
                      <a:pt x="3981" y="7922"/>
                      <a:pt x="3981" y="7922"/>
                    </a:cubicBezTo>
                    <a:cubicBezTo>
                      <a:pt x="2609" y="8608"/>
                      <a:pt x="1924" y="9294"/>
                      <a:pt x="1238" y="10666"/>
                    </a:cubicBezTo>
                    <a:cubicBezTo>
                      <a:pt x="552" y="12037"/>
                      <a:pt x="552" y="13409"/>
                      <a:pt x="1238" y="14780"/>
                    </a:cubicBezTo>
                    <a:cubicBezTo>
                      <a:pt x="2609" y="17524"/>
                      <a:pt x="5353" y="18895"/>
                      <a:pt x="8096" y="17524"/>
                    </a:cubicBezTo>
                    <a:lnTo>
                      <a:pt x="8782" y="17524"/>
                    </a:lnTo>
                    <a:cubicBezTo>
                      <a:pt x="14268" y="15466"/>
                      <a:pt x="33470" y="9980"/>
                      <a:pt x="72561" y="16838"/>
                    </a:cubicBezTo>
                    <a:cubicBezTo>
                      <a:pt x="103422" y="21638"/>
                      <a:pt x="132226" y="31925"/>
                      <a:pt x="158286" y="47699"/>
                    </a:cubicBezTo>
                    <a:lnTo>
                      <a:pt x="158972" y="47699"/>
                    </a:lnTo>
                    <a:cubicBezTo>
                      <a:pt x="165830" y="51814"/>
                      <a:pt x="170630" y="54557"/>
                      <a:pt x="174746" y="54557"/>
                    </a:cubicBezTo>
                    <a:cubicBezTo>
                      <a:pt x="187090" y="55928"/>
                      <a:pt x="196005" y="57300"/>
                      <a:pt x="204235" y="57986"/>
                    </a:cubicBezTo>
                    <a:lnTo>
                      <a:pt x="204920" y="57986"/>
                    </a:lnTo>
                    <a:cubicBezTo>
                      <a:pt x="218636" y="58672"/>
                      <a:pt x="231667" y="60729"/>
                      <a:pt x="245383" y="64158"/>
                    </a:cubicBezTo>
                    <a:cubicBezTo>
                      <a:pt x="269386" y="69644"/>
                      <a:pt x="284474" y="79246"/>
                      <a:pt x="289274" y="91590"/>
                    </a:cubicBezTo>
                    <a:cubicBezTo>
                      <a:pt x="292017" y="97762"/>
                      <a:pt x="290645" y="105306"/>
                      <a:pt x="286531" y="110792"/>
                    </a:cubicBezTo>
                    <a:lnTo>
                      <a:pt x="286531" y="110792"/>
                    </a:lnTo>
                    <a:lnTo>
                      <a:pt x="281730" y="114221"/>
                    </a:lnTo>
                    <a:cubicBezTo>
                      <a:pt x="271443" y="116279"/>
                      <a:pt x="250184" y="110107"/>
                      <a:pt x="237153" y="105992"/>
                    </a:cubicBezTo>
                    <a:cubicBezTo>
                      <a:pt x="228238" y="103249"/>
                      <a:pt x="219323" y="101191"/>
                      <a:pt x="210407" y="99820"/>
                    </a:cubicBezTo>
                    <a:cubicBezTo>
                      <a:pt x="183661" y="99134"/>
                      <a:pt x="156914" y="100505"/>
                      <a:pt x="130169" y="105992"/>
                    </a:cubicBezTo>
                    <a:cubicBezTo>
                      <a:pt x="127425" y="106678"/>
                      <a:pt x="125368" y="109421"/>
                      <a:pt x="126053" y="112164"/>
                    </a:cubicBezTo>
                    <a:cubicBezTo>
                      <a:pt x="126740" y="114907"/>
                      <a:pt x="129482" y="116965"/>
                      <a:pt x="132226" y="116279"/>
                    </a:cubicBezTo>
                    <a:lnTo>
                      <a:pt x="132226" y="116279"/>
                    </a:lnTo>
                    <a:cubicBezTo>
                      <a:pt x="157601" y="111478"/>
                      <a:pt x="183661" y="109421"/>
                      <a:pt x="209721" y="110792"/>
                    </a:cubicBezTo>
                    <a:cubicBezTo>
                      <a:pt x="217951" y="112164"/>
                      <a:pt x="226181" y="114221"/>
                      <a:pt x="233724" y="116279"/>
                    </a:cubicBezTo>
                    <a:cubicBezTo>
                      <a:pt x="242639" y="119022"/>
                      <a:pt x="253613" y="121765"/>
                      <a:pt x="263213" y="123823"/>
                    </a:cubicBezTo>
                    <a:lnTo>
                      <a:pt x="265957" y="124508"/>
                    </a:lnTo>
                    <a:lnTo>
                      <a:pt x="263900" y="125880"/>
                    </a:lnTo>
                    <a:cubicBezTo>
                      <a:pt x="238525" y="141653"/>
                      <a:pt x="204235" y="160170"/>
                      <a:pt x="188462" y="160170"/>
                    </a:cubicBezTo>
                    <a:cubicBezTo>
                      <a:pt x="161030" y="160170"/>
                      <a:pt x="48558" y="105306"/>
                      <a:pt x="7410" y="84732"/>
                    </a:cubicBezTo>
                    <a:cubicBezTo>
                      <a:pt x="6725" y="84732"/>
                      <a:pt x="6038" y="84046"/>
                      <a:pt x="5353" y="84046"/>
                    </a:cubicBezTo>
                    <a:cubicBezTo>
                      <a:pt x="3296" y="84046"/>
                      <a:pt x="1238" y="85418"/>
                      <a:pt x="552" y="86789"/>
                    </a:cubicBezTo>
                    <a:cubicBezTo>
                      <a:pt x="-820" y="89533"/>
                      <a:pt x="552" y="92276"/>
                      <a:pt x="2609" y="93647"/>
                    </a:cubicBezTo>
                    <a:lnTo>
                      <a:pt x="3981" y="94333"/>
                    </a:lnTo>
                    <a:cubicBezTo>
                      <a:pt x="39643" y="112164"/>
                      <a:pt x="156914" y="170457"/>
                      <a:pt x="188462" y="170457"/>
                    </a:cubicBezTo>
                    <a:cubicBezTo>
                      <a:pt x="204235" y="170457"/>
                      <a:pt x="239897" y="153998"/>
                      <a:pt x="285845" y="124508"/>
                    </a:cubicBezTo>
                    <a:lnTo>
                      <a:pt x="285845" y="124508"/>
                    </a:lnTo>
                    <a:cubicBezTo>
                      <a:pt x="288588" y="121765"/>
                      <a:pt x="292017" y="119708"/>
                      <a:pt x="294074" y="116965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1" name="Forme libre 90">
                <a:extLst>
                  <a:ext uri="{FF2B5EF4-FFF2-40B4-BE49-F238E27FC236}">
                    <a16:creationId xmlns:a16="http://schemas.microsoft.com/office/drawing/2014/main" id="{F633918B-97BC-9AE6-28BE-F5CE84A6CA70}"/>
                  </a:ext>
                </a:extLst>
              </p:cNvPr>
              <p:cNvSpPr/>
              <p:nvPr/>
            </p:nvSpPr>
            <p:spPr>
              <a:xfrm>
                <a:off x="6290081" y="2052599"/>
                <a:ext cx="226314" cy="205740"/>
              </a:xfrm>
              <a:custGeom>
                <a:avLst/>
                <a:gdLst>
                  <a:gd name="connsiteX0" fmla="*/ 117958 w 226314"/>
                  <a:gd name="connsiteY0" fmla="*/ 189281 h 205740"/>
                  <a:gd name="connsiteX1" fmla="*/ 112471 w 226314"/>
                  <a:gd name="connsiteY1" fmla="*/ 193396 h 205740"/>
                  <a:gd name="connsiteX2" fmla="*/ 108356 w 226314"/>
                  <a:gd name="connsiteY2" fmla="*/ 190653 h 205740"/>
                  <a:gd name="connsiteX3" fmla="*/ 9601 w 226314"/>
                  <a:gd name="connsiteY3" fmla="*/ 59665 h 205740"/>
                  <a:gd name="connsiteX4" fmla="*/ 58293 w 226314"/>
                  <a:gd name="connsiteY4" fmla="*/ 10973 h 205740"/>
                  <a:gd name="connsiteX5" fmla="*/ 106985 w 226314"/>
                  <a:gd name="connsiteY5" fmla="*/ 59665 h 205740"/>
                  <a:gd name="connsiteX6" fmla="*/ 112471 w 226314"/>
                  <a:gd name="connsiteY6" fmla="*/ 65151 h 205740"/>
                  <a:gd name="connsiteX7" fmla="*/ 117958 w 226314"/>
                  <a:gd name="connsiteY7" fmla="*/ 59665 h 205740"/>
                  <a:gd name="connsiteX8" fmla="*/ 166649 w 226314"/>
                  <a:gd name="connsiteY8" fmla="*/ 10973 h 205740"/>
                  <a:gd name="connsiteX9" fmla="*/ 215341 w 226314"/>
                  <a:gd name="connsiteY9" fmla="*/ 59665 h 205740"/>
                  <a:gd name="connsiteX10" fmla="*/ 117958 w 226314"/>
                  <a:gd name="connsiteY10" fmla="*/ 189281 h 205740"/>
                  <a:gd name="connsiteX11" fmla="*/ 192710 w 226314"/>
                  <a:gd name="connsiteY11" fmla="*/ 6172 h 205740"/>
                  <a:gd name="connsiteX12" fmla="*/ 147447 w 226314"/>
                  <a:gd name="connsiteY12" fmla="*/ 3429 h 205740"/>
                  <a:gd name="connsiteX13" fmla="*/ 113157 w 226314"/>
                  <a:gd name="connsiteY13" fmla="*/ 32919 h 205740"/>
                  <a:gd name="connsiteX14" fmla="*/ 112471 w 226314"/>
                  <a:gd name="connsiteY14" fmla="*/ 34976 h 205740"/>
                  <a:gd name="connsiteX15" fmla="*/ 111785 w 226314"/>
                  <a:gd name="connsiteY15" fmla="*/ 32919 h 205740"/>
                  <a:gd name="connsiteX16" fmla="*/ 58979 w 226314"/>
                  <a:gd name="connsiteY16" fmla="*/ 0 h 205740"/>
                  <a:gd name="connsiteX17" fmla="*/ 58979 w 226314"/>
                  <a:gd name="connsiteY17" fmla="*/ 0 h 205740"/>
                  <a:gd name="connsiteX18" fmla="*/ 17145 w 226314"/>
                  <a:gd name="connsiteY18" fmla="*/ 17145 h 205740"/>
                  <a:gd name="connsiteX19" fmla="*/ 0 w 226314"/>
                  <a:gd name="connsiteY19" fmla="*/ 58979 h 205740"/>
                  <a:gd name="connsiteX20" fmla="*/ 102870 w 226314"/>
                  <a:gd name="connsiteY20" fmla="*/ 198882 h 205740"/>
                  <a:gd name="connsiteX21" fmla="*/ 109728 w 226314"/>
                  <a:gd name="connsiteY21" fmla="*/ 204369 h 205740"/>
                  <a:gd name="connsiteX22" fmla="*/ 113157 w 226314"/>
                  <a:gd name="connsiteY22" fmla="*/ 205740 h 205740"/>
                  <a:gd name="connsiteX23" fmla="*/ 113157 w 226314"/>
                  <a:gd name="connsiteY23" fmla="*/ 205740 h 205740"/>
                  <a:gd name="connsiteX24" fmla="*/ 113157 w 226314"/>
                  <a:gd name="connsiteY24" fmla="*/ 205740 h 205740"/>
                  <a:gd name="connsiteX25" fmla="*/ 116586 w 226314"/>
                  <a:gd name="connsiteY25" fmla="*/ 205054 h 205740"/>
                  <a:gd name="connsiteX26" fmla="*/ 124816 w 226314"/>
                  <a:gd name="connsiteY26" fmla="*/ 198882 h 205740"/>
                  <a:gd name="connsiteX27" fmla="*/ 226314 w 226314"/>
                  <a:gd name="connsiteY27" fmla="*/ 59665 h 205740"/>
                  <a:gd name="connsiteX28" fmla="*/ 192710 w 226314"/>
                  <a:gd name="connsiteY28" fmla="*/ 6172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314" h="205740">
                    <a:moveTo>
                      <a:pt x="117958" y="189281"/>
                    </a:moveTo>
                    <a:lnTo>
                      <a:pt x="112471" y="193396"/>
                    </a:lnTo>
                    <a:lnTo>
                      <a:pt x="108356" y="190653"/>
                    </a:lnTo>
                    <a:cubicBezTo>
                      <a:pt x="74066" y="165278"/>
                      <a:pt x="9601" y="118644"/>
                      <a:pt x="9601" y="59665"/>
                    </a:cubicBezTo>
                    <a:cubicBezTo>
                      <a:pt x="9601" y="32919"/>
                      <a:pt x="31547" y="10973"/>
                      <a:pt x="58293" y="10973"/>
                    </a:cubicBezTo>
                    <a:cubicBezTo>
                      <a:pt x="85039" y="10973"/>
                      <a:pt x="106985" y="32919"/>
                      <a:pt x="106985" y="59665"/>
                    </a:cubicBezTo>
                    <a:cubicBezTo>
                      <a:pt x="106985" y="62408"/>
                      <a:pt x="109042" y="65151"/>
                      <a:pt x="112471" y="65151"/>
                    </a:cubicBezTo>
                    <a:cubicBezTo>
                      <a:pt x="115214" y="65151"/>
                      <a:pt x="117958" y="63094"/>
                      <a:pt x="117958" y="59665"/>
                    </a:cubicBezTo>
                    <a:cubicBezTo>
                      <a:pt x="117958" y="32919"/>
                      <a:pt x="139903" y="10973"/>
                      <a:pt x="166649" y="10973"/>
                    </a:cubicBezTo>
                    <a:cubicBezTo>
                      <a:pt x="193396" y="10973"/>
                      <a:pt x="215341" y="32919"/>
                      <a:pt x="215341" y="59665"/>
                    </a:cubicBezTo>
                    <a:cubicBezTo>
                      <a:pt x="214655" y="117272"/>
                      <a:pt x="152248" y="163906"/>
                      <a:pt x="117958" y="189281"/>
                    </a:cubicBezTo>
                    <a:moveTo>
                      <a:pt x="192710" y="6172"/>
                    </a:moveTo>
                    <a:cubicBezTo>
                      <a:pt x="178308" y="-686"/>
                      <a:pt x="162535" y="-2057"/>
                      <a:pt x="147447" y="3429"/>
                    </a:cubicBezTo>
                    <a:cubicBezTo>
                      <a:pt x="132359" y="8230"/>
                      <a:pt x="120701" y="19203"/>
                      <a:pt x="113157" y="32919"/>
                    </a:cubicBezTo>
                    <a:lnTo>
                      <a:pt x="112471" y="34976"/>
                    </a:lnTo>
                    <a:lnTo>
                      <a:pt x="111785" y="32919"/>
                    </a:lnTo>
                    <a:cubicBezTo>
                      <a:pt x="101498" y="13030"/>
                      <a:pt x="81610" y="0"/>
                      <a:pt x="58979" y="0"/>
                    </a:cubicBezTo>
                    <a:lnTo>
                      <a:pt x="58979" y="0"/>
                    </a:lnTo>
                    <a:cubicBezTo>
                      <a:pt x="43205" y="0"/>
                      <a:pt x="28118" y="6172"/>
                      <a:pt x="17145" y="17145"/>
                    </a:cubicBezTo>
                    <a:cubicBezTo>
                      <a:pt x="6172" y="28118"/>
                      <a:pt x="0" y="43206"/>
                      <a:pt x="0" y="58979"/>
                    </a:cubicBezTo>
                    <a:cubicBezTo>
                      <a:pt x="0" y="123444"/>
                      <a:pt x="67208" y="172136"/>
                      <a:pt x="102870" y="198882"/>
                    </a:cubicBezTo>
                    <a:lnTo>
                      <a:pt x="109728" y="204369"/>
                    </a:lnTo>
                    <a:cubicBezTo>
                      <a:pt x="110414" y="205054"/>
                      <a:pt x="111785" y="205740"/>
                      <a:pt x="113157" y="205740"/>
                    </a:cubicBezTo>
                    <a:lnTo>
                      <a:pt x="113157" y="205740"/>
                    </a:lnTo>
                    <a:lnTo>
                      <a:pt x="113157" y="205740"/>
                    </a:lnTo>
                    <a:cubicBezTo>
                      <a:pt x="114529" y="205740"/>
                      <a:pt x="115214" y="205054"/>
                      <a:pt x="116586" y="205054"/>
                    </a:cubicBezTo>
                    <a:lnTo>
                      <a:pt x="124816" y="198882"/>
                    </a:lnTo>
                    <a:cubicBezTo>
                      <a:pt x="160477" y="172822"/>
                      <a:pt x="226314" y="124130"/>
                      <a:pt x="226314" y="59665"/>
                    </a:cubicBezTo>
                    <a:cubicBezTo>
                      <a:pt x="225628" y="36348"/>
                      <a:pt x="212598" y="15774"/>
                      <a:pt x="192710" y="6172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4" name="Groupe 153">
            <a:extLst>
              <a:ext uri="{FF2B5EF4-FFF2-40B4-BE49-F238E27FC236}">
                <a16:creationId xmlns:a16="http://schemas.microsoft.com/office/drawing/2014/main" id="{0A0E3BCE-CDCA-13FC-D7FC-6FF1EEE68E25}"/>
              </a:ext>
            </a:extLst>
          </p:cNvPr>
          <p:cNvGrpSpPr/>
          <p:nvPr/>
        </p:nvGrpSpPr>
        <p:grpSpPr>
          <a:xfrm>
            <a:off x="5297862" y="2486755"/>
            <a:ext cx="763436" cy="763436"/>
            <a:chOff x="5491124" y="2578608"/>
            <a:chExt cx="578815" cy="578815"/>
          </a:xfrm>
        </p:grpSpPr>
        <p:sp>
          <p:nvSpPr>
            <p:cNvPr id="92" name="Forme libre 91">
              <a:extLst>
                <a:ext uri="{FF2B5EF4-FFF2-40B4-BE49-F238E27FC236}">
                  <a16:creationId xmlns:a16="http://schemas.microsoft.com/office/drawing/2014/main" id="{B2E80164-318B-0B1C-96A8-E0C4260D10EE}"/>
                </a:ext>
              </a:extLst>
            </p:cNvPr>
            <p:cNvSpPr/>
            <p:nvPr/>
          </p:nvSpPr>
          <p:spPr>
            <a:xfrm>
              <a:off x="5491124" y="2578608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93" name="Graphique 5">
              <a:extLst>
                <a:ext uri="{FF2B5EF4-FFF2-40B4-BE49-F238E27FC236}">
                  <a16:creationId xmlns:a16="http://schemas.microsoft.com/office/drawing/2014/main" id="{30ECA842-720F-88D8-759C-D41BDDEA0F0C}"/>
                </a:ext>
              </a:extLst>
            </p:cNvPr>
            <p:cNvGrpSpPr/>
            <p:nvPr/>
          </p:nvGrpSpPr>
          <p:grpSpPr>
            <a:xfrm>
              <a:off x="5581783" y="2682163"/>
              <a:ext cx="397119" cy="373761"/>
              <a:chOff x="5581783" y="2682163"/>
              <a:chExt cx="397119" cy="373761"/>
            </a:xfrm>
            <a:solidFill>
              <a:srgbClr val="FFFFFF"/>
            </a:solidFill>
          </p:grpSpPr>
          <p:sp>
            <p:nvSpPr>
              <p:cNvPr id="94" name="Forme libre 93">
                <a:extLst>
                  <a:ext uri="{FF2B5EF4-FFF2-40B4-BE49-F238E27FC236}">
                    <a16:creationId xmlns:a16="http://schemas.microsoft.com/office/drawing/2014/main" id="{A270E0F8-DA1E-AD13-D389-17605D78A724}"/>
                  </a:ext>
                </a:extLst>
              </p:cNvPr>
              <p:cNvSpPr/>
              <p:nvPr/>
            </p:nvSpPr>
            <p:spPr>
              <a:xfrm>
                <a:off x="5581783" y="2884781"/>
                <a:ext cx="397119" cy="171142"/>
              </a:xfrm>
              <a:custGeom>
                <a:avLst/>
                <a:gdLst>
                  <a:gd name="connsiteX0" fmla="*/ 289274 w 397119"/>
                  <a:gd name="connsiteY0" fmla="*/ 72388 h 171142"/>
                  <a:gd name="connsiteX1" fmla="*/ 288588 w 397119"/>
                  <a:gd name="connsiteY1" fmla="*/ 71702 h 171142"/>
                  <a:gd name="connsiteX2" fmla="*/ 289960 w 397119"/>
                  <a:gd name="connsiteY2" fmla="*/ 71016 h 171142"/>
                  <a:gd name="connsiteX3" fmla="*/ 328364 w 397119"/>
                  <a:gd name="connsiteY3" fmla="*/ 47699 h 171142"/>
                  <a:gd name="connsiteX4" fmla="*/ 329050 w 397119"/>
                  <a:gd name="connsiteY4" fmla="*/ 47699 h 171142"/>
                  <a:gd name="connsiteX5" fmla="*/ 357168 w 397119"/>
                  <a:gd name="connsiteY5" fmla="*/ 32611 h 171142"/>
                  <a:gd name="connsiteX6" fmla="*/ 383228 w 397119"/>
                  <a:gd name="connsiteY6" fmla="*/ 28496 h 171142"/>
                  <a:gd name="connsiteX7" fmla="*/ 383228 w 397119"/>
                  <a:gd name="connsiteY7" fmla="*/ 28496 h 171142"/>
                  <a:gd name="connsiteX8" fmla="*/ 383228 w 397119"/>
                  <a:gd name="connsiteY8" fmla="*/ 29182 h 171142"/>
                  <a:gd name="connsiteX9" fmla="*/ 381857 w 397119"/>
                  <a:gd name="connsiteY9" fmla="*/ 35354 h 171142"/>
                  <a:gd name="connsiteX10" fmla="*/ 381171 w 397119"/>
                  <a:gd name="connsiteY10" fmla="*/ 36040 h 171142"/>
                  <a:gd name="connsiteX11" fmla="*/ 381171 w 397119"/>
                  <a:gd name="connsiteY11" fmla="*/ 36040 h 171142"/>
                  <a:gd name="connsiteX12" fmla="*/ 302304 w 397119"/>
                  <a:gd name="connsiteY12" fmla="*/ 100505 h 171142"/>
                  <a:gd name="connsiteX13" fmla="*/ 300932 w 397119"/>
                  <a:gd name="connsiteY13" fmla="*/ 101877 h 171142"/>
                  <a:gd name="connsiteX14" fmla="*/ 300932 w 397119"/>
                  <a:gd name="connsiteY14" fmla="*/ 99820 h 171142"/>
                  <a:gd name="connsiteX15" fmla="*/ 298875 w 397119"/>
                  <a:gd name="connsiteY15" fmla="*/ 88161 h 171142"/>
                  <a:gd name="connsiteX16" fmla="*/ 289274 w 397119"/>
                  <a:gd name="connsiteY16" fmla="*/ 72388 h 171142"/>
                  <a:gd name="connsiteX17" fmla="*/ 279673 w 397119"/>
                  <a:gd name="connsiteY17" fmla="*/ 64158 h 171142"/>
                  <a:gd name="connsiteX18" fmla="*/ 279673 w 397119"/>
                  <a:gd name="connsiteY18" fmla="*/ 64158 h 171142"/>
                  <a:gd name="connsiteX19" fmla="*/ 278987 w 397119"/>
                  <a:gd name="connsiteY19" fmla="*/ 64158 h 171142"/>
                  <a:gd name="connsiteX20" fmla="*/ 268014 w 397119"/>
                  <a:gd name="connsiteY20" fmla="*/ 58672 h 171142"/>
                  <a:gd name="connsiteX21" fmla="*/ 265957 w 397119"/>
                  <a:gd name="connsiteY21" fmla="*/ 57986 h 171142"/>
                  <a:gd name="connsiteX22" fmla="*/ 268014 w 397119"/>
                  <a:gd name="connsiteY22" fmla="*/ 57300 h 171142"/>
                  <a:gd name="connsiteX23" fmla="*/ 292017 w 397119"/>
                  <a:gd name="connsiteY23" fmla="*/ 45641 h 171142"/>
                  <a:gd name="connsiteX24" fmla="*/ 311219 w 397119"/>
                  <a:gd name="connsiteY24" fmla="*/ 33983 h 171142"/>
                  <a:gd name="connsiteX25" fmla="*/ 311905 w 397119"/>
                  <a:gd name="connsiteY25" fmla="*/ 33297 h 171142"/>
                  <a:gd name="connsiteX26" fmla="*/ 343452 w 397119"/>
                  <a:gd name="connsiteY26" fmla="*/ 14780 h 171142"/>
                  <a:gd name="connsiteX27" fmla="*/ 385972 w 397119"/>
                  <a:gd name="connsiteY27" fmla="*/ 14780 h 171142"/>
                  <a:gd name="connsiteX28" fmla="*/ 386657 w 397119"/>
                  <a:gd name="connsiteY28" fmla="*/ 15466 h 171142"/>
                  <a:gd name="connsiteX29" fmla="*/ 390086 w 397119"/>
                  <a:gd name="connsiteY29" fmla="*/ 18895 h 171142"/>
                  <a:gd name="connsiteX30" fmla="*/ 385972 w 397119"/>
                  <a:gd name="connsiteY30" fmla="*/ 17524 h 171142"/>
                  <a:gd name="connsiteX31" fmla="*/ 353739 w 397119"/>
                  <a:gd name="connsiteY31" fmla="*/ 22324 h 171142"/>
                  <a:gd name="connsiteX32" fmla="*/ 323564 w 397119"/>
                  <a:gd name="connsiteY32" fmla="*/ 38783 h 171142"/>
                  <a:gd name="connsiteX33" fmla="*/ 322878 w 397119"/>
                  <a:gd name="connsiteY33" fmla="*/ 38783 h 171142"/>
                  <a:gd name="connsiteX34" fmla="*/ 279673 w 397119"/>
                  <a:gd name="connsiteY34" fmla="*/ 64158 h 171142"/>
                  <a:gd name="connsiteX35" fmla="*/ 250869 w 397119"/>
                  <a:gd name="connsiteY35" fmla="*/ 53185 h 171142"/>
                  <a:gd name="connsiteX36" fmla="*/ 239896 w 397119"/>
                  <a:gd name="connsiteY36" fmla="*/ 50442 h 171142"/>
                  <a:gd name="connsiteX37" fmla="*/ 249497 w 397119"/>
                  <a:gd name="connsiteY37" fmla="*/ 44956 h 171142"/>
                  <a:gd name="connsiteX38" fmla="*/ 295446 w 397119"/>
                  <a:gd name="connsiteY38" fmla="*/ 23696 h 171142"/>
                  <a:gd name="connsiteX39" fmla="*/ 299561 w 397119"/>
                  <a:gd name="connsiteY39" fmla="*/ 24382 h 171142"/>
                  <a:gd name="connsiteX40" fmla="*/ 299561 w 397119"/>
                  <a:gd name="connsiteY40" fmla="*/ 23696 h 171142"/>
                  <a:gd name="connsiteX41" fmla="*/ 304361 w 397119"/>
                  <a:gd name="connsiteY41" fmla="*/ 25753 h 171142"/>
                  <a:gd name="connsiteX42" fmla="*/ 302990 w 397119"/>
                  <a:gd name="connsiteY42" fmla="*/ 26439 h 171142"/>
                  <a:gd name="connsiteX43" fmla="*/ 305733 w 397119"/>
                  <a:gd name="connsiteY43" fmla="*/ 29182 h 171142"/>
                  <a:gd name="connsiteX44" fmla="*/ 301618 w 397119"/>
                  <a:gd name="connsiteY44" fmla="*/ 27125 h 171142"/>
                  <a:gd name="connsiteX45" fmla="*/ 287216 w 397119"/>
                  <a:gd name="connsiteY45" fmla="*/ 36040 h 171142"/>
                  <a:gd name="connsiteX46" fmla="*/ 250869 w 397119"/>
                  <a:gd name="connsiteY46" fmla="*/ 53185 h 171142"/>
                  <a:gd name="connsiteX47" fmla="*/ 250869 w 397119"/>
                  <a:gd name="connsiteY47" fmla="*/ 53185 h 171142"/>
                  <a:gd name="connsiteX48" fmla="*/ 294760 w 397119"/>
                  <a:gd name="connsiteY48" fmla="*/ 116965 h 171142"/>
                  <a:gd name="connsiteX49" fmla="*/ 294760 w 397119"/>
                  <a:gd name="connsiteY49" fmla="*/ 116965 h 171142"/>
                  <a:gd name="connsiteX50" fmla="*/ 391458 w 397119"/>
                  <a:gd name="connsiteY50" fmla="*/ 38098 h 171142"/>
                  <a:gd name="connsiteX51" fmla="*/ 393515 w 397119"/>
                  <a:gd name="connsiteY51" fmla="*/ 28496 h 171142"/>
                  <a:gd name="connsiteX52" fmla="*/ 393515 w 397119"/>
                  <a:gd name="connsiteY52" fmla="*/ 28496 h 171142"/>
                  <a:gd name="connsiteX53" fmla="*/ 393515 w 397119"/>
                  <a:gd name="connsiteY53" fmla="*/ 28496 h 171142"/>
                  <a:gd name="connsiteX54" fmla="*/ 396944 w 397119"/>
                  <a:gd name="connsiteY54" fmla="*/ 15466 h 171142"/>
                  <a:gd name="connsiteX55" fmla="*/ 390772 w 397119"/>
                  <a:gd name="connsiteY55" fmla="*/ 6551 h 171142"/>
                  <a:gd name="connsiteX56" fmla="*/ 337966 w 397119"/>
                  <a:gd name="connsiteY56" fmla="*/ 6551 h 171142"/>
                  <a:gd name="connsiteX57" fmla="*/ 311219 w 397119"/>
                  <a:gd name="connsiteY57" fmla="*/ 21638 h 171142"/>
                  <a:gd name="connsiteX58" fmla="*/ 310534 w 397119"/>
                  <a:gd name="connsiteY58" fmla="*/ 22324 h 171142"/>
                  <a:gd name="connsiteX59" fmla="*/ 309848 w 397119"/>
                  <a:gd name="connsiteY59" fmla="*/ 21638 h 171142"/>
                  <a:gd name="connsiteX60" fmla="*/ 309162 w 397119"/>
                  <a:gd name="connsiteY60" fmla="*/ 20953 h 171142"/>
                  <a:gd name="connsiteX61" fmla="*/ 294074 w 397119"/>
                  <a:gd name="connsiteY61" fmla="*/ 15466 h 171142"/>
                  <a:gd name="connsiteX62" fmla="*/ 243325 w 397119"/>
                  <a:gd name="connsiteY62" fmla="*/ 38098 h 171142"/>
                  <a:gd name="connsiteX63" fmla="*/ 220694 w 397119"/>
                  <a:gd name="connsiteY63" fmla="*/ 49756 h 171142"/>
                  <a:gd name="connsiteX64" fmla="*/ 220694 w 397119"/>
                  <a:gd name="connsiteY64" fmla="*/ 49756 h 171142"/>
                  <a:gd name="connsiteX65" fmla="*/ 220694 w 397119"/>
                  <a:gd name="connsiteY65" fmla="*/ 49756 h 171142"/>
                  <a:gd name="connsiteX66" fmla="*/ 205606 w 397119"/>
                  <a:gd name="connsiteY66" fmla="*/ 48385 h 171142"/>
                  <a:gd name="connsiteX67" fmla="*/ 202863 w 397119"/>
                  <a:gd name="connsiteY67" fmla="*/ 48385 h 171142"/>
                  <a:gd name="connsiteX68" fmla="*/ 176117 w 397119"/>
                  <a:gd name="connsiteY68" fmla="*/ 45641 h 171142"/>
                  <a:gd name="connsiteX69" fmla="*/ 163772 w 397119"/>
                  <a:gd name="connsiteY69" fmla="*/ 39469 h 171142"/>
                  <a:gd name="connsiteX70" fmla="*/ 74618 w 397119"/>
                  <a:gd name="connsiteY70" fmla="*/ 7237 h 171142"/>
                  <a:gd name="connsiteX71" fmla="*/ 3981 w 397119"/>
                  <a:gd name="connsiteY71" fmla="*/ 8608 h 171142"/>
                  <a:gd name="connsiteX72" fmla="*/ 1238 w 397119"/>
                  <a:gd name="connsiteY72" fmla="*/ 11351 h 171142"/>
                  <a:gd name="connsiteX73" fmla="*/ 1238 w 397119"/>
                  <a:gd name="connsiteY73" fmla="*/ 15466 h 171142"/>
                  <a:gd name="connsiteX74" fmla="*/ 8096 w 397119"/>
                  <a:gd name="connsiteY74" fmla="*/ 18209 h 171142"/>
                  <a:gd name="connsiteX75" fmla="*/ 8782 w 397119"/>
                  <a:gd name="connsiteY75" fmla="*/ 18209 h 171142"/>
                  <a:gd name="connsiteX76" fmla="*/ 72561 w 397119"/>
                  <a:gd name="connsiteY76" fmla="*/ 17524 h 171142"/>
                  <a:gd name="connsiteX77" fmla="*/ 158286 w 397119"/>
                  <a:gd name="connsiteY77" fmla="*/ 48385 h 171142"/>
                  <a:gd name="connsiteX78" fmla="*/ 158972 w 397119"/>
                  <a:gd name="connsiteY78" fmla="*/ 48385 h 171142"/>
                  <a:gd name="connsiteX79" fmla="*/ 174745 w 397119"/>
                  <a:gd name="connsiteY79" fmla="*/ 55243 h 171142"/>
                  <a:gd name="connsiteX80" fmla="*/ 204235 w 397119"/>
                  <a:gd name="connsiteY80" fmla="*/ 58672 h 171142"/>
                  <a:gd name="connsiteX81" fmla="*/ 204920 w 397119"/>
                  <a:gd name="connsiteY81" fmla="*/ 58672 h 171142"/>
                  <a:gd name="connsiteX82" fmla="*/ 245383 w 397119"/>
                  <a:gd name="connsiteY82" fmla="*/ 64844 h 171142"/>
                  <a:gd name="connsiteX83" fmla="*/ 289274 w 397119"/>
                  <a:gd name="connsiteY83" fmla="*/ 92276 h 171142"/>
                  <a:gd name="connsiteX84" fmla="*/ 286531 w 397119"/>
                  <a:gd name="connsiteY84" fmla="*/ 111478 h 171142"/>
                  <a:gd name="connsiteX85" fmla="*/ 286531 w 397119"/>
                  <a:gd name="connsiteY85" fmla="*/ 111478 h 171142"/>
                  <a:gd name="connsiteX86" fmla="*/ 281730 w 397119"/>
                  <a:gd name="connsiteY86" fmla="*/ 114907 h 171142"/>
                  <a:gd name="connsiteX87" fmla="*/ 237153 w 397119"/>
                  <a:gd name="connsiteY87" fmla="*/ 106678 h 171142"/>
                  <a:gd name="connsiteX88" fmla="*/ 210407 w 397119"/>
                  <a:gd name="connsiteY88" fmla="*/ 100505 h 171142"/>
                  <a:gd name="connsiteX89" fmla="*/ 130168 w 397119"/>
                  <a:gd name="connsiteY89" fmla="*/ 106678 h 171142"/>
                  <a:gd name="connsiteX90" fmla="*/ 126053 w 397119"/>
                  <a:gd name="connsiteY90" fmla="*/ 112850 h 171142"/>
                  <a:gd name="connsiteX91" fmla="*/ 132226 w 397119"/>
                  <a:gd name="connsiteY91" fmla="*/ 116965 h 171142"/>
                  <a:gd name="connsiteX92" fmla="*/ 132226 w 397119"/>
                  <a:gd name="connsiteY92" fmla="*/ 116965 h 171142"/>
                  <a:gd name="connsiteX93" fmla="*/ 209721 w 397119"/>
                  <a:gd name="connsiteY93" fmla="*/ 111478 h 171142"/>
                  <a:gd name="connsiteX94" fmla="*/ 233724 w 397119"/>
                  <a:gd name="connsiteY94" fmla="*/ 116965 h 171142"/>
                  <a:gd name="connsiteX95" fmla="*/ 263213 w 397119"/>
                  <a:gd name="connsiteY95" fmla="*/ 124508 h 171142"/>
                  <a:gd name="connsiteX96" fmla="*/ 265957 w 397119"/>
                  <a:gd name="connsiteY96" fmla="*/ 125194 h 171142"/>
                  <a:gd name="connsiteX97" fmla="*/ 263899 w 397119"/>
                  <a:gd name="connsiteY97" fmla="*/ 126566 h 171142"/>
                  <a:gd name="connsiteX98" fmla="*/ 188461 w 397119"/>
                  <a:gd name="connsiteY98" fmla="*/ 160856 h 171142"/>
                  <a:gd name="connsiteX99" fmla="*/ 7410 w 397119"/>
                  <a:gd name="connsiteY99" fmla="*/ 85418 h 171142"/>
                  <a:gd name="connsiteX100" fmla="*/ 5353 w 397119"/>
                  <a:gd name="connsiteY100" fmla="*/ 84732 h 171142"/>
                  <a:gd name="connsiteX101" fmla="*/ 552 w 397119"/>
                  <a:gd name="connsiteY101" fmla="*/ 87475 h 171142"/>
                  <a:gd name="connsiteX102" fmla="*/ 2609 w 397119"/>
                  <a:gd name="connsiteY102" fmla="*/ 94333 h 171142"/>
                  <a:gd name="connsiteX103" fmla="*/ 3981 w 397119"/>
                  <a:gd name="connsiteY103" fmla="*/ 95019 h 171142"/>
                  <a:gd name="connsiteX104" fmla="*/ 188461 w 397119"/>
                  <a:gd name="connsiteY104" fmla="*/ 171143 h 171142"/>
                  <a:gd name="connsiteX105" fmla="*/ 285845 w 397119"/>
                  <a:gd name="connsiteY105" fmla="*/ 125194 h 171142"/>
                  <a:gd name="connsiteX106" fmla="*/ 285845 w 397119"/>
                  <a:gd name="connsiteY106" fmla="*/ 125194 h 171142"/>
                  <a:gd name="connsiteX107" fmla="*/ 294760 w 397119"/>
                  <a:gd name="connsiteY107" fmla="*/ 116965 h 171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397119" h="171142">
                    <a:moveTo>
                      <a:pt x="289274" y="72388"/>
                    </a:moveTo>
                    <a:lnTo>
                      <a:pt x="288588" y="71702"/>
                    </a:lnTo>
                    <a:lnTo>
                      <a:pt x="289960" y="71016"/>
                    </a:lnTo>
                    <a:cubicBezTo>
                      <a:pt x="309162" y="60729"/>
                      <a:pt x="320135" y="53185"/>
                      <a:pt x="328364" y="47699"/>
                    </a:cubicBezTo>
                    <a:lnTo>
                      <a:pt x="329050" y="47699"/>
                    </a:lnTo>
                    <a:cubicBezTo>
                      <a:pt x="337966" y="41527"/>
                      <a:pt x="347567" y="36040"/>
                      <a:pt x="357168" y="32611"/>
                    </a:cubicBezTo>
                    <a:cubicBezTo>
                      <a:pt x="374999" y="25753"/>
                      <a:pt x="381857" y="27125"/>
                      <a:pt x="383228" y="28496"/>
                    </a:cubicBezTo>
                    <a:lnTo>
                      <a:pt x="383228" y="28496"/>
                    </a:lnTo>
                    <a:lnTo>
                      <a:pt x="383228" y="29182"/>
                    </a:lnTo>
                    <a:cubicBezTo>
                      <a:pt x="383228" y="31240"/>
                      <a:pt x="383228" y="33297"/>
                      <a:pt x="381857" y="35354"/>
                    </a:cubicBezTo>
                    <a:lnTo>
                      <a:pt x="381171" y="36040"/>
                    </a:lnTo>
                    <a:lnTo>
                      <a:pt x="381171" y="36040"/>
                    </a:lnTo>
                    <a:cubicBezTo>
                      <a:pt x="374999" y="47013"/>
                      <a:pt x="337280" y="76502"/>
                      <a:pt x="302304" y="100505"/>
                    </a:cubicBezTo>
                    <a:lnTo>
                      <a:pt x="300932" y="101877"/>
                    </a:lnTo>
                    <a:lnTo>
                      <a:pt x="300932" y="99820"/>
                    </a:lnTo>
                    <a:cubicBezTo>
                      <a:pt x="300932" y="95705"/>
                      <a:pt x="300247" y="91590"/>
                      <a:pt x="298875" y="88161"/>
                    </a:cubicBezTo>
                    <a:cubicBezTo>
                      <a:pt x="296818" y="81303"/>
                      <a:pt x="294074" y="75817"/>
                      <a:pt x="289274" y="72388"/>
                    </a:cubicBezTo>
                    <a:moveTo>
                      <a:pt x="279673" y="64158"/>
                    </a:moveTo>
                    <a:lnTo>
                      <a:pt x="279673" y="64158"/>
                    </a:lnTo>
                    <a:lnTo>
                      <a:pt x="278987" y="64158"/>
                    </a:lnTo>
                    <a:cubicBezTo>
                      <a:pt x="275558" y="62101"/>
                      <a:pt x="272129" y="60729"/>
                      <a:pt x="268014" y="58672"/>
                    </a:cubicBezTo>
                    <a:lnTo>
                      <a:pt x="265957" y="57986"/>
                    </a:lnTo>
                    <a:lnTo>
                      <a:pt x="268014" y="57300"/>
                    </a:lnTo>
                    <a:cubicBezTo>
                      <a:pt x="276929" y="53185"/>
                      <a:pt x="287902" y="47699"/>
                      <a:pt x="292017" y="45641"/>
                    </a:cubicBezTo>
                    <a:cubicBezTo>
                      <a:pt x="296818" y="42898"/>
                      <a:pt x="302990" y="39469"/>
                      <a:pt x="311219" y="33983"/>
                    </a:cubicBezTo>
                    <a:lnTo>
                      <a:pt x="311905" y="33297"/>
                    </a:lnTo>
                    <a:cubicBezTo>
                      <a:pt x="321506" y="27125"/>
                      <a:pt x="333165" y="20267"/>
                      <a:pt x="343452" y="14780"/>
                    </a:cubicBezTo>
                    <a:cubicBezTo>
                      <a:pt x="360597" y="5865"/>
                      <a:pt x="378428" y="9980"/>
                      <a:pt x="385972" y="14780"/>
                    </a:cubicBezTo>
                    <a:cubicBezTo>
                      <a:pt x="385972" y="14780"/>
                      <a:pt x="386657" y="15466"/>
                      <a:pt x="386657" y="15466"/>
                    </a:cubicBezTo>
                    <a:lnTo>
                      <a:pt x="390086" y="18895"/>
                    </a:lnTo>
                    <a:lnTo>
                      <a:pt x="385972" y="17524"/>
                    </a:lnTo>
                    <a:cubicBezTo>
                      <a:pt x="379114" y="14780"/>
                      <a:pt x="368141" y="16838"/>
                      <a:pt x="353739" y="22324"/>
                    </a:cubicBezTo>
                    <a:cubicBezTo>
                      <a:pt x="342766" y="26439"/>
                      <a:pt x="333165" y="31925"/>
                      <a:pt x="323564" y="38783"/>
                    </a:cubicBezTo>
                    <a:lnTo>
                      <a:pt x="322878" y="38783"/>
                    </a:lnTo>
                    <a:cubicBezTo>
                      <a:pt x="313963" y="44270"/>
                      <a:pt x="301618" y="52499"/>
                      <a:pt x="279673" y="64158"/>
                    </a:cubicBezTo>
                    <a:moveTo>
                      <a:pt x="250869" y="53185"/>
                    </a:moveTo>
                    <a:lnTo>
                      <a:pt x="239896" y="50442"/>
                    </a:lnTo>
                    <a:lnTo>
                      <a:pt x="249497" y="44956"/>
                    </a:lnTo>
                    <a:cubicBezTo>
                      <a:pt x="268014" y="34669"/>
                      <a:pt x="288588" y="23696"/>
                      <a:pt x="295446" y="23696"/>
                    </a:cubicBezTo>
                    <a:cubicBezTo>
                      <a:pt x="296818" y="23696"/>
                      <a:pt x="298189" y="23696"/>
                      <a:pt x="299561" y="24382"/>
                    </a:cubicBezTo>
                    <a:lnTo>
                      <a:pt x="299561" y="23696"/>
                    </a:lnTo>
                    <a:lnTo>
                      <a:pt x="304361" y="25753"/>
                    </a:lnTo>
                    <a:lnTo>
                      <a:pt x="302990" y="26439"/>
                    </a:lnTo>
                    <a:lnTo>
                      <a:pt x="305733" y="29182"/>
                    </a:lnTo>
                    <a:lnTo>
                      <a:pt x="301618" y="27125"/>
                    </a:lnTo>
                    <a:cubicBezTo>
                      <a:pt x="296818" y="29868"/>
                      <a:pt x="291331" y="33297"/>
                      <a:pt x="287216" y="36040"/>
                    </a:cubicBezTo>
                    <a:cubicBezTo>
                      <a:pt x="280358" y="39469"/>
                      <a:pt x="258413" y="49756"/>
                      <a:pt x="250869" y="53185"/>
                    </a:cubicBezTo>
                    <a:lnTo>
                      <a:pt x="250869" y="53185"/>
                    </a:lnTo>
                    <a:close/>
                    <a:moveTo>
                      <a:pt x="294760" y="116965"/>
                    </a:moveTo>
                    <a:lnTo>
                      <a:pt x="294760" y="116965"/>
                    </a:lnTo>
                    <a:cubicBezTo>
                      <a:pt x="344138" y="84046"/>
                      <a:pt x="386657" y="49756"/>
                      <a:pt x="391458" y="38098"/>
                    </a:cubicBezTo>
                    <a:cubicBezTo>
                      <a:pt x="392830" y="35354"/>
                      <a:pt x="393515" y="31925"/>
                      <a:pt x="393515" y="28496"/>
                    </a:cubicBezTo>
                    <a:lnTo>
                      <a:pt x="393515" y="28496"/>
                    </a:lnTo>
                    <a:lnTo>
                      <a:pt x="393515" y="28496"/>
                    </a:lnTo>
                    <a:cubicBezTo>
                      <a:pt x="396259" y="25067"/>
                      <a:pt x="397630" y="20267"/>
                      <a:pt x="396944" y="15466"/>
                    </a:cubicBezTo>
                    <a:cubicBezTo>
                      <a:pt x="396259" y="11351"/>
                      <a:pt x="394201" y="8608"/>
                      <a:pt x="390772" y="6551"/>
                    </a:cubicBezTo>
                    <a:cubicBezTo>
                      <a:pt x="381171" y="379"/>
                      <a:pt x="359225" y="-4422"/>
                      <a:pt x="337966" y="6551"/>
                    </a:cubicBezTo>
                    <a:cubicBezTo>
                      <a:pt x="329050" y="11351"/>
                      <a:pt x="319449" y="16838"/>
                      <a:pt x="311219" y="21638"/>
                    </a:cubicBezTo>
                    <a:lnTo>
                      <a:pt x="310534" y="22324"/>
                    </a:lnTo>
                    <a:lnTo>
                      <a:pt x="309848" y="21638"/>
                    </a:lnTo>
                    <a:cubicBezTo>
                      <a:pt x="309848" y="20953"/>
                      <a:pt x="309162" y="20953"/>
                      <a:pt x="309162" y="20953"/>
                    </a:cubicBezTo>
                    <a:cubicBezTo>
                      <a:pt x="306419" y="16838"/>
                      <a:pt x="301618" y="15466"/>
                      <a:pt x="294074" y="15466"/>
                    </a:cubicBezTo>
                    <a:cubicBezTo>
                      <a:pt x="284473" y="15466"/>
                      <a:pt x="265957" y="25067"/>
                      <a:pt x="243325" y="38098"/>
                    </a:cubicBezTo>
                    <a:cubicBezTo>
                      <a:pt x="235781" y="42212"/>
                      <a:pt x="228238" y="46327"/>
                      <a:pt x="220694" y="49756"/>
                    </a:cubicBezTo>
                    <a:lnTo>
                      <a:pt x="220694" y="49756"/>
                    </a:lnTo>
                    <a:lnTo>
                      <a:pt x="220694" y="49756"/>
                    </a:lnTo>
                    <a:cubicBezTo>
                      <a:pt x="215893" y="49070"/>
                      <a:pt x="211093" y="49070"/>
                      <a:pt x="205606" y="48385"/>
                    </a:cubicBezTo>
                    <a:lnTo>
                      <a:pt x="202863" y="48385"/>
                    </a:lnTo>
                    <a:cubicBezTo>
                      <a:pt x="195319" y="47699"/>
                      <a:pt x="187090" y="47013"/>
                      <a:pt x="176117" y="45641"/>
                    </a:cubicBezTo>
                    <a:cubicBezTo>
                      <a:pt x="171316" y="44270"/>
                      <a:pt x="167201" y="41527"/>
                      <a:pt x="163772" y="39469"/>
                    </a:cubicBezTo>
                    <a:cubicBezTo>
                      <a:pt x="136340" y="23010"/>
                      <a:pt x="106165" y="12037"/>
                      <a:pt x="74618" y="7237"/>
                    </a:cubicBezTo>
                    <a:cubicBezTo>
                      <a:pt x="24555" y="-1679"/>
                      <a:pt x="3981" y="8608"/>
                      <a:pt x="3981" y="8608"/>
                    </a:cubicBezTo>
                    <a:cubicBezTo>
                      <a:pt x="2609" y="9294"/>
                      <a:pt x="1924" y="9980"/>
                      <a:pt x="1238" y="11351"/>
                    </a:cubicBezTo>
                    <a:cubicBezTo>
                      <a:pt x="552" y="12723"/>
                      <a:pt x="552" y="14095"/>
                      <a:pt x="1238" y="15466"/>
                    </a:cubicBezTo>
                    <a:cubicBezTo>
                      <a:pt x="2609" y="18209"/>
                      <a:pt x="5353" y="19581"/>
                      <a:pt x="8096" y="18209"/>
                    </a:cubicBezTo>
                    <a:lnTo>
                      <a:pt x="8782" y="18209"/>
                    </a:lnTo>
                    <a:cubicBezTo>
                      <a:pt x="14268" y="16152"/>
                      <a:pt x="33470" y="10666"/>
                      <a:pt x="72561" y="17524"/>
                    </a:cubicBezTo>
                    <a:cubicBezTo>
                      <a:pt x="103422" y="22324"/>
                      <a:pt x="132226" y="32611"/>
                      <a:pt x="158286" y="48385"/>
                    </a:cubicBezTo>
                    <a:lnTo>
                      <a:pt x="158972" y="48385"/>
                    </a:lnTo>
                    <a:cubicBezTo>
                      <a:pt x="165830" y="52499"/>
                      <a:pt x="170630" y="55243"/>
                      <a:pt x="174745" y="55243"/>
                    </a:cubicBezTo>
                    <a:cubicBezTo>
                      <a:pt x="187090" y="56614"/>
                      <a:pt x="196005" y="57986"/>
                      <a:pt x="204235" y="58672"/>
                    </a:cubicBezTo>
                    <a:lnTo>
                      <a:pt x="204920" y="58672"/>
                    </a:lnTo>
                    <a:cubicBezTo>
                      <a:pt x="218636" y="59357"/>
                      <a:pt x="231667" y="61415"/>
                      <a:pt x="245383" y="64844"/>
                    </a:cubicBezTo>
                    <a:cubicBezTo>
                      <a:pt x="269386" y="70330"/>
                      <a:pt x="284473" y="79931"/>
                      <a:pt x="289274" y="92276"/>
                    </a:cubicBezTo>
                    <a:cubicBezTo>
                      <a:pt x="292017" y="98448"/>
                      <a:pt x="290645" y="105992"/>
                      <a:pt x="286531" y="111478"/>
                    </a:cubicBezTo>
                    <a:lnTo>
                      <a:pt x="286531" y="111478"/>
                    </a:lnTo>
                    <a:lnTo>
                      <a:pt x="281730" y="114907"/>
                    </a:lnTo>
                    <a:cubicBezTo>
                      <a:pt x="271443" y="116965"/>
                      <a:pt x="250183" y="110792"/>
                      <a:pt x="237153" y="106678"/>
                    </a:cubicBezTo>
                    <a:cubicBezTo>
                      <a:pt x="228238" y="103934"/>
                      <a:pt x="219322" y="101877"/>
                      <a:pt x="210407" y="100505"/>
                    </a:cubicBezTo>
                    <a:cubicBezTo>
                      <a:pt x="183661" y="99820"/>
                      <a:pt x="156914" y="101191"/>
                      <a:pt x="130168" y="106678"/>
                    </a:cubicBezTo>
                    <a:cubicBezTo>
                      <a:pt x="127425" y="107363"/>
                      <a:pt x="125368" y="110107"/>
                      <a:pt x="126053" y="112850"/>
                    </a:cubicBezTo>
                    <a:cubicBezTo>
                      <a:pt x="126739" y="115593"/>
                      <a:pt x="129482" y="117650"/>
                      <a:pt x="132226" y="116965"/>
                    </a:cubicBezTo>
                    <a:lnTo>
                      <a:pt x="132226" y="116965"/>
                    </a:lnTo>
                    <a:cubicBezTo>
                      <a:pt x="157600" y="112164"/>
                      <a:pt x="183661" y="110107"/>
                      <a:pt x="209721" y="111478"/>
                    </a:cubicBezTo>
                    <a:cubicBezTo>
                      <a:pt x="217951" y="112850"/>
                      <a:pt x="226180" y="114907"/>
                      <a:pt x="233724" y="116965"/>
                    </a:cubicBezTo>
                    <a:cubicBezTo>
                      <a:pt x="242639" y="119708"/>
                      <a:pt x="253612" y="122451"/>
                      <a:pt x="263213" y="124508"/>
                    </a:cubicBezTo>
                    <a:lnTo>
                      <a:pt x="265957" y="125194"/>
                    </a:lnTo>
                    <a:lnTo>
                      <a:pt x="263899" y="126566"/>
                    </a:lnTo>
                    <a:cubicBezTo>
                      <a:pt x="238525" y="142339"/>
                      <a:pt x="204235" y="160856"/>
                      <a:pt x="188461" y="160856"/>
                    </a:cubicBezTo>
                    <a:cubicBezTo>
                      <a:pt x="161029" y="160856"/>
                      <a:pt x="48558" y="105992"/>
                      <a:pt x="7410" y="85418"/>
                    </a:cubicBezTo>
                    <a:cubicBezTo>
                      <a:pt x="6724" y="85418"/>
                      <a:pt x="6038" y="84732"/>
                      <a:pt x="5353" y="84732"/>
                    </a:cubicBezTo>
                    <a:cubicBezTo>
                      <a:pt x="3295" y="84732"/>
                      <a:pt x="1238" y="86104"/>
                      <a:pt x="552" y="87475"/>
                    </a:cubicBezTo>
                    <a:cubicBezTo>
                      <a:pt x="-820" y="90218"/>
                      <a:pt x="552" y="92962"/>
                      <a:pt x="2609" y="94333"/>
                    </a:cubicBezTo>
                    <a:lnTo>
                      <a:pt x="3981" y="95019"/>
                    </a:lnTo>
                    <a:cubicBezTo>
                      <a:pt x="39643" y="112850"/>
                      <a:pt x="156914" y="171143"/>
                      <a:pt x="188461" y="171143"/>
                    </a:cubicBezTo>
                    <a:cubicBezTo>
                      <a:pt x="204235" y="171143"/>
                      <a:pt x="239896" y="154684"/>
                      <a:pt x="285845" y="125194"/>
                    </a:cubicBezTo>
                    <a:lnTo>
                      <a:pt x="285845" y="125194"/>
                    </a:lnTo>
                    <a:cubicBezTo>
                      <a:pt x="289274" y="121765"/>
                      <a:pt x="292703" y="119708"/>
                      <a:pt x="294760" y="116965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5" name="Forme libre 94">
                <a:extLst>
                  <a:ext uri="{FF2B5EF4-FFF2-40B4-BE49-F238E27FC236}">
                    <a16:creationId xmlns:a16="http://schemas.microsoft.com/office/drawing/2014/main" id="{7806D628-7D61-B710-7E72-5809B970B31D}"/>
                  </a:ext>
                </a:extLst>
              </p:cNvPr>
              <p:cNvSpPr/>
              <p:nvPr/>
            </p:nvSpPr>
            <p:spPr>
              <a:xfrm>
                <a:off x="5661888" y="2682163"/>
                <a:ext cx="226314" cy="205054"/>
              </a:xfrm>
              <a:custGeom>
                <a:avLst/>
                <a:gdLst>
                  <a:gd name="connsiteX0" fmla="*/ 117957 w 226314"/>
                  <a:gd name="connsiteY0" fmla="*/ 189281 h 205054"/>
                  <a:gd name="connsiteX1" fmla="*/ 112471 w 226314"/>
                  <a:gd name="connsiteY1" fmla="*/ 193395 h 205054"/>
                  <a:gd name="connsiteX2" fmla="*/ 108356 w 226314"/>
                  <a:gd name="connsiteY2" fmla="*/ 190652 h 205054"/>
                  <a:gd name="connsiteX3" fmla="*/ 9601 w 226314"/>
                  <a:gd name="connsiteY3" fmla="*/ 59664 h 205054"/>
                  <a:gd name="connsiteX4" fmla="*/ 58293 w 226314"/>
                  <a:gd name="connsiteY4" fmla="*/ 10973 h 205054"/>
                  <a:gd name="connsiteX5" fmla="*/ 106985 w 226314"/>
                  <a:gd name="connsiteY5" fmla="*/ 59664 h 205054"/>
                  <a:gd name="connsiteX6" fmla="*/ 112471 w 226314"/>
                  <a:gd name="connsiteY6" fmla="*/ 65151 h 205054"/>
                  <a:gd name="connsiteX7" fmla="*/ 117957 w 226314"/>
                  <a:gd name="connsiteY7" fmla="*/ 59664 h 205054"/>
                  <a:gd name="connsiteX8" fmla="*/ 166649 w 226314"/>
                  <a:gd name="connsiteY8" fmla="*/ 10973 h 205054"/>
                  <a:gd name="connsiteX9" fmla="*/ 215341 w 226314"/>
                  <a:gd name="connsiteY9" fmla="*/ 59664 h 205054"/>
                  <a:gd name="connsiteX10" fmla="*/ 117957 w 226314"/>
                  <a:gd name="connsiteY10" fmla="*/ 189281 h 205054"/>
                  <a:gd name="connsiteX11" fmla="*/ 192710 w 226314"/>
                  <a:gd name="connsiteY11" fmla="*/ 6172 h 205054"/>
                  <a:gd name="connsiteX12" fmla="*/ 147447 w 226314"/>
                  <a:gd name="connsiteY12" fmla="*/ 3429 h 205054"/>
                  <a:gd name="connsiteX13" fmla="*/ 113157 w 226314"/>
                  <a:gd name="connsiteY13" fmla="*/ 32918 h 205054"/>
                  <a:gd name="connsiteX14" fmla="*/ 112471 w 226314"/>
                  <a:gd name="connsiteY14" fmla="*/ 34976 h 205054"/>
                  <a:gd name="connsiteX15" fmla="*/ 111785 w 226314"/>
                  <a:gd name="connsiteY15" fmla="*/ 32918 h 205054"/>
                  <a:gd name="connsiteX16" fmla="*/ 58979 w 226314"/>
                  <a:gd name="connsiteY16" fmla="*/ 0 h 205054"/>
                  <a:gd name="connsiteX17" fmla="*/ 58979 w 226314"/>
                  <a:gd name="connsiteY17" fmla="*/ 0 h 205054"/>
                  <a:gd name="connsiteX18" fmla="*/ 17145 w 226314"/>
                  <a:gd name="connsiteY18" fmla="*/ 17145 h 205054"/>
                  <a:gd name="connsiteX19" fmla="*/ 0 w 226314"/>
                  <a:gd name="connsiteY19" fmla="*/ 58979 h 205054"/>
                  <a:gd name="connsiteX20" fmla="*/ 102870 w 226314"/>
                  <a:gd name="connsiteY20" fmla="*/ 198882 h 205054"/>
                  <a:gd name="connsiteX21" fmla="*/ 109728 w 226314"/>
                  <a:gd name="connsiteY21" fmla="*/ 204368 h 205054"/>
                  <a:gd name="connsiteX22" fmla="*/ 113157 w 226314"/>
                  <a:gd name="connsiteY22" fmla="*/ 205054 h 205054"/>
                  <a:gd name="connsiteX23" fmla="*/ 113157 w 226314"/>
                  <a:gd name="connsiteY23" fmla="*/ 205054 h 205054"/>
                  <a:gd name="connsiteX24" fmla="*/ 113157 w 226314"/>
                  <a:gd name="connsiteY24" fmla="*/ 205054 h 205054"/>
                  <a:gd name="connsiteX25" fmla="*/ 116586 w 226314"/>
                  <a:gd name="connsiteY25" fmla="*/ 204368 h 205054"/>
                  <a:gd name="connsiteX26" fmla="*/ 124815 w 226314"/>
                  <a:gd name="connsiteY26" fmla="*/ 198196 h 205054"/>
                  <a:gd name="connsiteX27" fmla="*/ 226314 w 226314"/>
                  <a:gd name="connsiteY27" fmla="*/ 58979 h 205054"/>
                  <a:gd name="connsiteX28" fmla="*/ 192710 w 226314"/>
                  <a:gd name="connsiteY28" fmla="*/ 6172 h 20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314" h="205054">
                    <a:moveTo>
                      <a:pt x="117957" y="189281"/>
                    </a:moveTo>
                    <a:lnTo>
                      <a:pt x="112471" y="193395"/>
                    </a:lnTo>
                    <a:lnTo>
                      <a:pt x="108356" y="190652"/>
                    </a:lnTo>
                    <a:cubicBezTo>
                      <a:pt x="74066" y="165278"/>
                      <a:pt x="9601" y="118643"/>
                      <a:pt x="9601" y="59664"/>
                    </a:cubicBezTo>
                    <a:cubicBezTo>
                      <a:pt x="9601" y="32918"/>
                      <a:pt x="31547" y="10973"/>
                      <a:pt x="58293" y="10973"/>
                    </a:cubicBezTo>
                    <a:cubicBezTo>
                      <a:pt x="85039" y="10973"/>
                      <a:pt x="106985" y="32918"/>
                      <a:pt x="106985" y="59664"/>
                    </a:cubicBezTo>
                    <a:cubicBezTo>
                      <a:pt x="106985" y="62408"/>
                      <a:pt x="109042" y="65151"/>
                      <a:pt x="112471" y="65151"/>
                    </a:cubicBezTo>
                    <a:cubicBezTo>
                      <a:pt x="115214" y="65151"/>
                      <a:pt x="117957" y="63093"/>
                      <a:pt x="117957" y="59664"/>
                    </a:cubicBezTo>
                    <a:cubicBezTo>
                      <a:pt x="117957" y="32918"/>
                      <a:pt x="139903" y="10973"/>
                      <a:pt x="166649" y="10973"/>
                    </a:cubicBezTo>
                    <a:cubicBezTo>
                      <a:pt x="193395" y="10973"/>
                      <a:pt x="215341" y="32918"/>
                      <a:pt x="215341" y="59664"/>
                    </a:cubicBezTo>
                    <a:cubicBezTo>
                      <a:pt x="214655" y="117957"/>
                      <a:pt x="151562" y="164592"/>
                      <a:pt x="117957" y="189281"/>
                    </a:cubicBezTo>
                    <a:moveTo>
                      <a:pt x="192710" y="6172"/>
                    </a:moveTo>
                    <a:cubicBezTo>
                      <a:pt x="178308" y="-686"/>
                      <a:pt x="162534" y="-2058"/>
                      <a:pt x="147447" y="3429"/>
                    </a:cubicBezTo>
                    <a:cubicBezTo>
                      <a:pt x="132359" y="8229"/>
                      <a:pt x="120701" y="19202"/>
                      <a:pt x="113157" y="32918"/>
                    </a:cubicBezTo>
                    <a:lnTo>
                      <a:pt x="112471" y="34976"/>
                    </a:lnTo>
                    <a:lnTo>
                      <a:pt x="111785" y="32918"/>
                    </a:lnTo>
                    <a:cubicBezTo>
                      <a:pt x="101498" y="13030"/>
                      <a:pt x="81610" y="0"/>
                      <a:pt x="58979" y="0"/>
                    </a:cubicBezTo>
                    <a:lnTo>
                      <a:pt x="58979" y="0"/>
                    </a:lnTo>
                    <a:cubicBezTo>
                      <a:pt x="43205" y="0"/>
                      <a:pt x="28118" y="6172"/>
                      <a:pt x="17145" y="17145"/>
                    </a:cubicBezTo>
                    <a:cubicBezTo>
                      <a:pt x="6172" y="28118"/>
                      <a:pt x="0" y="43205"/>
                      <a:pt x="0" y="58979"/>
                    </a:cubicBezTo>
                    <a:cubicBezTo>
                      <a:pt x="0" y="123444"/>
                      <a:pt x="67208" y="172136"/>
                      <a:pt x="102870" y="198882"/>
                    </a:cubicBezTo>
                    <a:lnTo>
                      <a:pt x="109728" y="204368"/>
                    </a:lnTo>
                    <a:cubicBezTo>
                      <a:pt x="110414" y="205054"/>
                      <a:pt x="111785" y="205054"/>
                      <a:pt x="113157" y="205054"/>
                    </a:cubicBezTo>
                    <a:lnTo>
                      <a:pt x="113157" y="205054"/>
                    </a:lnTo>
                    <a:lnTo>
                      <a:pt x="113157" y="205054"/>
                    </a:lnTo>
                    <a:cubicBezTo>
                      <a:pt x="114528" y="205054"/>
                      <a:pt x="115214" y="204368"/>
                      <a:pt x="116586" y="204368"/>
                    </a:cubicBezTo>
                    <a:lnTo>
                      <a:pt x="124815" y="198196"/>
                    </a:lnTo>
                    <a:cubicBezTo>
                      <a:pt x="160477" y="172136"/>
                      <a:pt x="226314" y="123444"/>
                      <a:pt x="226314" y="58979"/>
                    </a:cubicBezTo>
                    <a:cubicBezTo>
                      <a:pt x="224942" y="36347"/>
                      <a:pt x="212598" y="16459"/>
                      <a:pt x="192710" y="6172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5" name="Groupe 154">
            <a:extLst>
              <a:ext uri="{FF2B5EF4-FFF2-40B4-BE49-F238E27FC236}">
                <a16:creationId xmlns:a16="http://schemas.microsoft.com/office/drawing/2014/main" id="{8AC762F5-2C09-63AD-57E0-4FEEBA5429F8}"/>
              </a:ext>
            </a:extLst>
          </p:cNvPr>
          <p:cNvGrpSpPr/>
          <p:nvPr/>
        </p:nvGrpSpPr>
        <p:grpSpPr>
          <a:xfrm>
            <a:off x="6135472" y="2495801"/>
            <a:ext cx="745345" cy="745345"/>
            <a:chOff x="6126175" y="2585466"/>
            <a:chExt cx="565099" cy="565099"/>
          </a:xfrm>
        </p:grpSpPr>
        <p:sp>
          <p:nvSpPr>
            <p:cNvPr id="96" name="Forme libre 95">
              <a:extLst>
                <a:ext uri="{FF2B5EF4-FFF2-40B4-BE49-F238E27FC236}">
                  <a16:creationId xmlns:a16="http://schemas.microsoft.com/office/drawing/2014/main" id="{A6C55AC7-612D-0672-F8C3-4C0AD7058850}"/>
                </a:ext>
              </a:extLst>
            </p:cNvPr>
            <p:cNvSpPr/>
            <p:nvPr/>
          </p:nvSpPr>
          <p:spPr>
            <a:xfrm>
              <a:off x="6126175" y="2585466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97" name="Graphique 5">
              <a:extLst>
                <a:ext uri="{FF2B5EF4-FFF2-40B4-BE49-F238E27FC236}">
                  <a16:creationId xmlns:a16="http://schemas.microsoft.com/office/drawing/2014/main" id="{20E42C77-C212-C8E4-D955-3CF3007DF9CC}"/>
                </a:ext>
              </a:extLst>
            </p:cNvPr>
            <p:cNvGrpSpPr/>
            <p:nvPr/>
          </p:nvGrpSpPr>
          <p:grpSpPr>
            <a:xfrm>
              <a:off x="6209976" y="2682163"/>
              <a:ext cx="397119" cy="373761"/>
              <a:chOff x="6209976" y="2682163"/>
              <a:chExt cx="397119" cy="373761"/>
            </a:xfrm>
            <a:solidFill>
              <a:schemeClr val="accent2"/>
            </a:solidFill>
          </p:grpSpPr>
          <p:sp>
            <p:nvSpPr>
              <p:cNvPr id="98" name="Forme libre 97">
                <a:extLst>
                  <a:ext uri="{FF2B5EF4-FFF2-40B4-BE49-F238E27FC236}">
                    <a16:creationId xmlns:a16="http://schemas.microsoft.com/office/drawing/2014/main" id="{C8EFBAD8-A719-25A6-9E7E-41D9F4963B99}"/>
                  </a:ext>
                </a:extLst>
              </p:cNvPr>
              <p:cNvSpPr/>
              <p:nvPr/>
            </p:nvSpPr>
            <p:spPr>
              <a:xfrm>
                <a:off x="6209976" y="2884781"/>
                <a:ext cx="397119" cy="171142"/>
              </a:xfrm>
              <a:custGeom>
                <a:avLst/>
                <a:gdLst>
                  <a:gd name="connsiteX0" fmla="*/ 289960 w 397119"/>
                  <a:gd name="connsiteY0" fmla="*/ 72388 h 171142"/>
                  <a:gd name="connsiteX1" fmla="*/ 289274 w 397119"/>
                  <a:gd name="connsiteY1" fmla="*/ 71702 h 171142"/>
                  <a:gd name="connsiteX2" fmla="*/ 290645 w 397119"/>
                  <a:gd name="connsiteY2" fmla="*/ 71016 h 171142"/>
                  <a:gd name="connsiteX3" fmla="*/ 329050 w 397119"/>
                  <a:gd name="connsiteY3" fmla="*/ 47699 h 171142"/>
                  <a:gd name="connsiteX4" fmla="*/ 329736 w 397119"/>
                  <a:gd name="connsiteY4" fmla="*/ 47699 h 171142"/>
                  <a:gd name="connsiteX5" fmla="*/ 357854 w 397119"/>
                  <a:gd name="connsiteY5" fmla="*/ 32611 h 171142"/>
                  <a:gd name="connsiteX6" fmla="*/ 383914 w 397119"/>
                  <a:gd name="connsiteY6" fmla="*/ 28496 h 171142"/>
                  <a:gd name="connsiteX7" fmla="*/ 383914 w 397119"/>
                  <a:gd name="connsiteY7" fmla="*/ 28496 h 171142"/>
                  <a:gd name="connsiteX8" fmla="*/ 383914 w 397119"/>
                  <a:gd name="connsiteY8" fmla="*/ 29182 h 171142"/>
                  <a:gd name="connsiteX9" fmla="*/ 382543 w 397119"/>
                  <a:gd name="connsiteY9" fmla="*/ 35354 h 171142"/>
                  <a:gd name="connsiteX10" fmla="*/ 381857 w 397119"/>
                  <a:gd name="connsiteY10" fmla="*/ 36040 h 171142"/>
                  <a:gd name="connsiteX11" fmla="*/ 381857 w 397119"/>
                  <a:gd name="connsiteY11" fmla="*/ 36040 h 171142"/>
                  <a:gd name="connsiteX12" fmla="*/ 302990 w 397119"/>
                  <a:gd name="connsiteY12" fmla="*/ 100505 h 171142"/>
                  <a:gd name="connsiteX13" fmla="*/ 301618 w 397119"/>
                  <a:gd name="connsiteY13" fmla="*/ 101877 h 171142"/>
                  <a:gd name="connsiteX14" fmla="*/ 301618 w 397119"/>
                  <a:gd name="connsiteY14" fmla="*/ 99820 h 171142"/>
                  <a:gd name="connsiteX15" fmla="*/ 299561 w 397119"/>
                  <a:gd name="connsiteY15" fmla="*/ 88161 h 171142"/>
                  <a:gd name="connsiteX16" fmla="*/ 289960 w 397119"/>
                  <a:gd name="connsiteY16" fmla="*/ 72388 h 171142"/>
                  <a:gd name="connsiteX17" fmla="*/ 279673 w 397119"/>
                  <a:gd name="connsiteY17" fmla="*/ 64158 h 171142"/>
                  <a:gd name="connsiteX18" fmla="*/ 279673 w 397119"/>
                  <a:gd name="connsiteY18" fmla="*/ 64158 h 171142"/>
                  <a:gd name="connsiteX19" fmla="*/ 278987 w 397119"/>
                  <a:gd name="connsiteY19" fmla="*/ 64158 h 171142"/>
                  <a:gd name="connsiteX20" fmla="*/ 268014 w 397119"/>
                  <a:gd name="connsiteY20" fmla="*/ 58672 h 171142"/>
                  <a:gd name="connsiteX21" fmla="*/ 265957 w 397119"/>
                  <a:gd name="connsiteY21" fmla="*/ 57986 h 171142"/>
                  <a:gd name="connsiteX22" fmla="*/ 268014 w 397119"/>
                  <a:gd name="connsiteY22" fmla="*/ 57300 h 171142"/>
                  <a:gd name="connsiteX23" fmla="*/ 292017 w 397119"/>
                  <a:gd name="connsiteY23" fmla="*/ 45641 h 171142"/>
                  <a:gd name="connsiteX24" fmla="*/ 311219 w 397119"/>
                  <a:gd name="connsiteY24" fmla="*/ 33983 h 171142"/>
                  <a:gd name="connsiteX25" fmla="*/ 311905 w 397119"/>
                  <a:gd name="connsiteY25" fmla="*/ 33297 h 171142"/>
                  <a:gd name="connsiteX26" fmla="*/ 343452 w 397119"/>
                  <a:gd name="connsiteY26" fmla="*/ 14780 h 171142"/>
                  <a:gd name="connsiteX27" fmla="*/ 385972 w 397119"/>
                  <a:gd name="connsiteY27" fmla="*/ 14780 h 171142"/>
                  <a:gd name="connsiteX28" fmla="*/ 386657 w 397119"/>
                  <a:gd name="connsiteY28" fmla="*/ 15466 h 171142"/>
                  <a:gd name="connsiteX29" fmla="*/ 390086 w 397119"/>
                  <a:gd name="connsiteY29" fmla="*/ 18895 h 171142"/>
                  <a:gd name="connsiteX30" fmla="*/ 385972 w 397119"/>
                  <a:gd name="connsiteY30" fmla="*/ 17524 h 171142"/>
                  <a:gd name="connsiteX31" fmla="*/ 353739 w 397119"/>
                  <a:gd name="connsiteY31" fmla="*/ 22324 h 171142"/>
                  <a:gd name="connsiteX32" fmla="*/ 323564 w 397119"/>
                  <a:gd name="connsiteY32" fmla="*/ 38783 h 171142"/>
                  <a:gd name="connsiteX33" fmla="*/ 322878 w 397119"/>
                  <a:gd name="connsiteY33" fmla="*/ 38783 h 171142"/>
                  <a:gd name="connsiteX34" fmla="*/ 279673 w 397119"/>
                  <a:gd name="connsiteY34" fmla="*/ 64158 h 171142"/>
                  <a:gd name="connsiteX35" fmla="*/ 250869 w 397119"/>
                  <a:gd name="connsiteY35" fmla="*/ 53185 h 171142"/>
                  <a:gd name="connsiteX36" fmla="*/ 239896 w 397119"/>
                  <a:gd name="connsiteY36" fmla="*/ 50442 h 171142"/>
                  <a:gd name="connsiteX37" fmla="*/ 249497 w 397119"/>
                  <a:gd name="connsiteY37" fmla="*/ 44956 h 171142"/>
                  <a:gd name="connsiteX38" fmla="*/ 295446 w 397119"/>
                  <a:gd name="connsiteY38" fmla="*/ 23696 h 171142"/>
                  <a:gd name="connsiteX39" fmla="*/ 299561 w 397119"/>
                  <a:gd name="connsiteY39" fmla="*/ 24382 h 171142"/>
                  <a:gd name="connsiteX40" fmla="*/ 299561 w 397119"/>
                  <a:gd name="connsiteY40" fmla="*/ 23696 h 171142"/>
                  <a:gd name="connsiteX41" fmla="*/ 304361 w 397119"/>
                  <a:gd name="connsiteY41" fmla="*/ 25753 h 171142"/>
                  <a:gd name="connsiteX42" fmla="*/ 302990 w 397119"/>
                  <a:gd name="connsiteY42" fmla="*/ 26439 h 171142"/>
                  <a:gd name="connsiteX43" fmla="*/ 305733 w 397119"/>
                  <a:gd name="connsiteY43" fmla="*/ 29182 h 171142"/>
                  <a:gd name="connsiteX44" fmla="*/ 301618 w 397119"/>
                  <a:gd name="connsiteY44" fmla="*/ 27125 h 171142"/>
                  <a:gd name="connsiteX45" fmla="*/ 287216 w 397119"/>
                  <a:gd name="connsiteY45" fmla="*/ 36040 h 171142"/>
                  <a:gd name="connsiteX46" fmla="*/ 250869 w 397119"/>
                  <a:gd name="connsiteY46" fmla="*/ 53185 h 171142"/>
                  <a:gd name="connsiteX47" fmla="*/ 250869 w 397119"/>
                  <a:gd name="connsiteY47" fmla="*/ 53185 h 171142"/>
                  <a:gd name="connsiteX48" fmla="*/ 294760 w 397119"/>
                  <a:gd name="connsiteY48" fmla="*/ 116965 h 171142"/>
                  <a:gd name="connsiteX49" fmla="*/ 294760 w 397119"/>
                  <a:gd name="connsiteY49" fmla="*/ 116965 h 171142"/>
                  <a:gd name="connsiteX50" fmla="*/ 391458 w 397119"/>
                  <a:gd name="connsiteY50" fmla="*/ 38098 h 171142"/>
                  <a:gd name="connsiteX51" fmla="*/ 393515 w 397119"/>
                  <a:gd name="connsiteY51" fmla="*/ 28496 h 171142"/>
                  <a:gd name="connsiteX52" fmla="*/ 393515 w 397119"/>
                  <a:gd name="connsiteY52" fmla="*/ 28496 h 171142"/>
                  <a:gd name="connsiteX53" fmla="*/ 393515 w 397119"/>
                  <a:gd name="connsiteY53" fmla="*/ 28496 h 171142"/>
                  <a:gd name="connsiteX54" fmla="*/ 396944 w 397119"/>
                  <a:gd name="connsiteY54" fmla="*/ 15466 h 171142"/>
                  <a:gd name="connsiteX55" fmla="*/ 390772 w 397119"/>
                  <a:gd name="connsiteY55" fmla="*/ 6551 h 171142"/>
                  <a:gd name="connsiteX56" fmla="*/ 337966 w 397119"/>
                  <a:gd name="connsiteY56" fmla="*/ 6551 h 171142"/>
                  <a:gd name="connsiteX57" fmla="*/ 311219 w 397119"/>
                  <a:gd name="connsiteY57" fmla="*/ 21638 h 171142"/>
                  <a:gd name="connsiteX58" fmla="*/ 310534 w 397119"/>
                  <a:gd name="connsiteY58" fmla="*/ 22324 h 171142"/>
                  <a:gd name="connsiteX59" fmla="*/ 309848 w 397119"/>
                  <a:gd name="connsiteY59" fmla="*/ 21638 h 171142"/>
                  <a:gd name="connsiteX60" fmla="*/ 309162 w 397119"/>
                  <a:gd name="connsiteY60" fmla="*/ 20953 h 171142"/>
                  <a:gd name="connsiteX61" fmla="*/ 294074 w 397119"/>
                  <a:gd name="connsiteY61" fmla="*/ 15466 h 171142"/>
                  <a:gd name="connsiteX62" fmla="*/ 243325 w 397119"/>
                  <a:gd name="connsiteY62" fmla="*/ 38098 h 171142"/>
                  <a:gd name="connsiteX63" fmla="*/ 220694 w 397119"/>
                  <a:gd name="connsiteY63" fmla="*/ 49756 h 171142"/>
                  <a:gd name="connsiteX64" fmla="*/ 220694 w 397119"/>
                  <a:gd name="connsiteY64" fmla="*/ 49756 h 171142"/>
                  <a:gd name="connsiteX65" fmla="*/ 220694 w 397119"/>
                  <a:gd name="connsiteY65" fmla="*/ 49756 h 171142"/>
                  <a:gd name="connsiteX66" fmla="*/ 205606 w 397119"/>
                  <a:gd name="connsiteY66" fmla="*/ 48385 h 171142"/>
                  <a:gd name="connsiteX67" fmla="*/ 202863 w 397119"/>
                  <a:gd name="connsiteY67" fmla="*/ 48385 h 171142"/>
                  <a:gd name="connsiteX68" fmla="*/ 176117 w 397119"/>
                  <a:gd name="connsiteY68" fmla="*/ 45641 h 171142"/>
                  <a:gd name="connsiteX69" fmla="*/ 163772 w 397119"/>
                  <a:gd name="connsiteY69" fmla="*/ 39469 h 171142"/>
                  <a:gd name="connsiteX70" fmla="*/ 74618 w 397119"/>
                  <a:gd name="connsiteY70" fmla="*/ 7237 h 171142"/>
                  <a:gd name="connsiteX71" fmla="*/ 3981 w 397119"/>
                  <a:gd name="connsiteY71" fmla="*/ 8608 h 171142"/>
                  <a:gd name="connsiteX72" fmla="*/ 1238 w 397119"/>
                  <a:gd name="connsiteY72" fmla="*/ 11351 h 171142"/>
                  <a:gd name="connsiteX73" fmla="*/ 1238 w 397119"/>
                  <a:gd name="connsiteY73" fmla="*/ 15466 h 171142"/>
                  <a:gd name="connsiteX74" fmla="*/ 8096 w 397119"/>
                  <a:gd name="connsiteY74" fmla="*/ 18209 h 171142"/>
                  <a:gd name="connsiteX75" fmla="*/ 8782 w 397119"/>
                  <a:gd name="connsiteY75" fmla="*/ 18209 h 171142"/>
                  <a:gd name="connsiteX76" fmla="*/ 72561 w 397119"/>
                  <a:gd name="connsiteY76" fmla="*/ 17524 h 171142"/>
                  <a:gd name="connsiteX77" fmla="*/ 158286 w 397119"/>
                  <a:gd name="connsiteY77" fmla="*/ 48385 h 171142"/>
                  <a:gd name="connsiteX78" fmla="*/ 158972 w 397119"/>
                  <a:gd name="connsiteY78" fmla="*/ 48385 h 171142"/>
                  <a:gd name="connsiteX79" fmla="*/ 174745 w 397119"/>
                  <a:gd name="connsiteY79" fmla="*/ 55243 h 171142"/>
                  <a:gd name="connsiteX80" fmla="*/ 204235 w 397119"/>
                  <a:gd name="connsiteY80" fmla="*/ 58672 h 171142"/>
                  <a:gd name="connsiteX81" fmla="*/ 204920 w 397119"/>
                  <a:gd name="connsiteY81" fmla="*/ 58672 h 171142"/>
                  <a:gd name="connsiteX82" fmla="*/ 245383 w 397119"/>
                  <a:gd name="connsiteY82" fmla="*/ 64844 h 171142"/>
                  <a:gd name="connsiteX83" fmla="*/ 289274 w 397119"/>
                  <a:gd name="connsiteY83" fmla="*/ 92276 h 171142"/>
                  <a:gd name="connsiteX84" fmla="*/ 286531 w 397119"/>
                  <a:gd name="connsiteY84" fmla="*/ 111478 h 171142"/>
                  <a:gd name="connsiteX85" fmla="*/ 286531 w 397119"/>
                  <a:gd name="connsiteY85" fmla="*/ 111478 h 171142"/>
                  <a:gd name="connsiteX86" fmla="*/ 281730 w 397119"/>
                  <a:gd name="connsiteY86" fmla="*/ 114907 h 171142"/>
                  <a:gd name="connsiteX87" fmla="*/ 237153 w 397119"/>
                  <a:gd name="connsiteY87" fmla="*/ 106678 h 171142"/>
                  <a:gd name="connsiteX88" fmla="*/ 210407 w 397119"/>
                  <a:gd name="connsiteY88" fmla="*/ 100505 h 171142"/>
                  <a:gd name="connsiteX89" fmla="*/ 130168 w 397119"/>
                  <a:gd name="connsiteY89" fmla="*/ 106678 h 171142"/>
                  <a:gd name="connsiteX90" fmla="*/ 126053 w 397119"/>
                  <a:gd name="connsiteY90" fmla="*/ 112850 h 171142"/>
                  <a:gd name="connsiteX91" fmla="*/ 132226 w 397119"/>
                  <a:gd name="connsiteY91" fmla="*/ 116965 h 171142"/>
                  <a:gd name="connsiteX92" fmla="*/ 132226 w 397119"/>
                  <a:gd name="connsiteY92" fmla="*/ 116965 h 171142"/>
                  <a:gd name="connsiteX93" fmla="*/ 209721 w 397119"/>
                  <a:gd name="connsiteY93" fmla="*/ 111478 h 171142"/>
                  <a:gd name="connsiteX94" fmla="*/ 233724 w 397119"/>
                  <a:gd name="connsiteY94" fmla="*/ 116965 h 171142"/>
                  <a:gd name="connsiteX95" fmla="*/ 263213 w 397119"/>
                  <a:gd name="connsiteY95" fmla="*/ 124508 h 171142"/>
                  <a:gd name="connsiteX96" fmla="*/ 265957 w 397119"/>
                  <a:gd name="connsiteY96" fmla="*/ 125194 h 171142"/>
                  <a:gd name="connsiteX97" fmla="*/ 263899 w 397119"/>
                  <a:gd name="connsiteY97" fmla="*/ 126566 h 171142"/>
                  <a:gd name="connsiteX98" fmla="*/ 188461 w 397119"/>
                  <a:gd name="connsiteY98" fmla="*/ 160856 h 171142"/>
                  <a:gd name="connsiteX99" fmla="*/ 7410 w 397119"/>
                  <a:gd name="connsiteY99" fmla="*/ 85418 h 171142"/>
                  <a:gd name="connsiteX100" fmla="*/ 5353 w 397119"/>
                  <a:gd name="connsiteY100" fmla="*/ 84732 h 171142"/>
                  <a:gd name="connsiteX101" fmla="*/ 552 w 397119"/>
                  <a:gd name="connsiteY101" fmla="*/ 87475 h 171142"/>
                  <a:gd name="connsiteX102" fmla="*/ 2609 w 397119"/>
                  <a:gd name="connsiteY102" fmla="*/ 94333 h 171142"/>
                  <a:gd name="connsiteX103" fmla="*/ 3981 w 397119"/>
                  <a:gd name="connsiteY103" fmla="*/ 95019 h 171142"/>
                  <a:gd name="connsiteX104" fmla="*/ 188461 w 397119"/>
                  <a:gd name="connsiteY104" fmla="*/ 171143 h 171142"/>
                  <a:gd name="connsiteX105" fmla="*/ 285845 w 397119"/>
                  <a:gd name="connsiteY105" fmla="*/ 125194 h 171142"/>
                  <a:gd name="connsiteX106" fmla="*/ 285845 w 397119"/>
                  <a:gd name="connsiteY106" fmla="*/ 125194 h 171142"/>
                  <a:gd name="connsiteX107" fmla="*/ 294760 w 397119"/>
                  <a:gd name="connsiteY107" fmla="*/ 116965 h 171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397119" h="171142">
                    <a:moveTo>
                      <a:pt x="289960" y="72388"/>
                    </a:moveTo>
                    <a:lnTo>
                      <a:pt x="289274" y="71702"/>
                    </a:lnTo>
                    <a:lnTo>
                      <a:pt x="290645" y="71016"/>
                    </a:lnTo>
                    <a:cubicBezTo>
                      <a:pt x="309848" y="60729"/>
                      <a:pt x="320821" y="53185"/>
                      <a:pt x="329050" y="47699"/>
                    </a:cubicBezTo>
                    <a:lnTo>
                      <a:pt x="329736" y="47699"/>
                    </a:lnTo>
                    <a:cubicBezTo>
                      <a:pt x="338651" y="41527"/>
                      <a:pt x="348253" y="36040"/>
                      <a:pt x="357854" y="32611"/>
                    </a:cubicBezTo>
                    <a:cubicBezTo>
                      <a:pt x="375685" y="25753"/>
                      <a:pt x="382543" y="27125"/>
                      <a:pt x="383914" y="28496"/>
                    </a:cubicBezTo>
                    <a:lnTo>
                      <a:pt x="383914" y="28496"/>
                    </a:lnTo>
                    <a:lnTo>
                      <a:pt x="383914" y="29182"/>
                    </a:lnTo>
                    <a:cubicBezTo>
                      <a:pt x="383914" y="31240"/>
                      <a:pt x="383914" y="33297"/>
                      <a:pt x="382543" y="35354"/>
                    </a:cubicBezTo>
                    <a:lnTo>
                      <a:pt x="381857" y="36040"/>
                    </a:lnTo>
                    <a:lnTo>
                      <a:pt x="381857" y="36040"/>
                    </a:lnTo>
                    <a:cubicBezTo>
                      <a:pt x="375685" y="47013"/>
                      <a:pt x="337966" y="76502"/>
                      <a:pt x="302990" y="100505"/>
                    </a:cubicBezTo>
                    <a:lnTo>
                      <a:pt x="301618" y="101877"/>
                    </a:lnTo>
                    <a:lnTo>
                      <a:pt x="301618" y="99820"/>
                    </a:lnTo>
                    <a:cubicBezTo>
                      <a:pt x="301618" y="95705"/>
                      <a:pt x="300932" y="91590"/>
                      <a:pt x="299561" y="88161"/>
                    </a:cubicBezTo>
                    <a:cubicBezTo>
                      <a:pt x="297503" y="81303"/>
                      <a:pt x="294074" y="75817"/>
                      <a:pt x="289960" y="72388"/>
                    </a:cubicBezTo>
                    <a:moveTo>
                      <a:pt x="279673" y="64158"/>
                    </a:moveTo>
                    <a:lnTo>
                      <a:pt x="279673" y="64158"/>
                    </a:lnTo>
                    <a:lnTo>
                      <a:pt x="278987" y="64158"/>
                    </a:lnTo>
                    <a:cubicBezTo>
                      <a:pt x="275558" y="62101"/>
                      <a:pt x="272129" y="60729"/>
                      <a:pt x="268014" y="58672"/>
                    </a:cubicBezTo>
                    <a:lnTo>
                      <a:pt x="265957" y="57986"/>
                    </a:lnTo>
                    <a:lnTo>
                      <a:pt x="268014" y="57300"/>
                    </a:lnTo>
                    <a:cubicBezTo>
                      <a:pt x="276929" y="53185"/>
                      <a:pt x="287902" y="47699"/>
                      <a:pt x="292017" y="45641"/>
                    </a:cubicBezTo>
                    <a:cubicBezTo>
                      <a:pt x="296818" y="42898"/>
                      <a:pt x="302990" y="39469"/>
                      <a:pt x="311219" y="33983"/>
                    </a:cubicBezTo>
                    <a:lnTo>
                      <a:pt x="311905" y="33297"/>
                    </a:lnTo>
                    <a:cubicBezTo>
                      <a:pt x="321506" y="27125"/>
                      <a:pt x="333165" y="20267"/>
                      <a:pt x="343452" y="14780"/>
                    </a:cubicBezTo>
                    <a:cubicBezTo>
                      <a:pt x="360597" y="5865"/>
                      <a:pt x="378428" y="9980"/>
                      <a:pt x="385972" y="14780"/>
                    </a:cubicBezTo>
                    <a:cubicBezTo>
                      <a:pt x="385972" y="14780"/>
                      <a:pt x="386657" y="15466"/>
                      <a:pt x="386657" y="15466"/>
                    </a:cubicBezTo>
                    <a:lnTo>
                      <a:pt x="390086" y="18895"/>
                    </a:lnTo>
                    <a:lnTo>
                      <a:pt x="385972" y="17524"/>
                    </a:lnTo>
                    <a:cubicBezTo>
                      <a:pt x="379114" y="14780"/>
                      <a:pt x="368141" y="16838"/>
                      <a:pt x="353739" y="22324"/>
                    </a:cubicBezTo>
                    <a:cubicBezTo>
                      <a:pt x="342766" y="26439"/>
                      <a:pt x="333165" y="31925"/>
                      <a:pt x="323564" y="38783"/>
                    </a:cubicBezTo>
                    <a:lnTo>
                      <a:pt x="322878" y="38783"/>
                    </a:lnTo>
                    <a:cubicBezTo>
                      <a:pt x="313963" y="44270"/>
                      <a:pt x="301618" y="52499"/>
                      <a:pt x="279673" y="64158"/>
                    </a:cubicBezTo>
                    <a:moveTo>
                      <a:pt x="250869" y="53185"/>
                    </a:moveTo>
                    <a:lnTo>
                      <a:pt x="239896" y="50442"/>
                    </a:lnTo>
                    <a:lnTo>
                      <a:pt x="249497" y="44956"/>
                    </a:lnTo>
                    <a:cubicBezTo>
                      <a:pt x="268014" y="34669"/>
                      <a:pt x="288588" y="23696"/>
                      <a:pt x="295446" y="23696"/>
                    </a:cubicBezTo>
                    <a:cubicBezTo>
                      <a:pt x="296818" y="23696"/>
                      <a:pt x="298189" y="23696"/>
                      <a:pt x="299561" y="24382"/>
                    </a:cubicBezTo>
                    <a:lnTo>
                      <a:pt x="299561" y="23696"/>
                    </a:lnTo>
                    <a:lnTo>
                      <a:pt x="304361" y="25753"/>
                    </a:lnTo>
                    <a:lnTo>
                      <a:pt x="302990" y="26439"/>
                    </a:lnTo>
                    <a:lnTo>
                      <a:pt x="305733" y="29182"/>
                    </a:lnTo>
                    <a:lnTo>
                      <a:pt x="301618" y="27125"/>
                    </a:lnTo>
                    <a:cubicBezTo>
                      <a:pt x="296818" y="29868"/>
                      <a:pt x="291331" y="33297"/>
                      <a:pt x="287216" y="36040"/>
                    </a:cubicBezTo>
                    <a:cubicBezTo>
                      <a:pt x="280358" y="39469"/>
                      <a:pt x="258413" y="49756"/>
                      <a:pt x="250869" y="53185"/>
                    </a:cubicBezTo>
                    <a:lnTo>
                      <a:pt x="250869" y="53185"/>
                    </a:lnTo>
                    <a:close/>
                    <a:moveTo>
                      <a:pt x="294760" y="116965"/>
                    </a:moveTo>
                    <a:lnTo>
                      <a:pt x="294760" y="116965"/>
                    </a:lnTo>
                    <a:cubicBezTo>
                      <a:pt x="344138" y="84046"/>
                      <a:pt x="386657" y="49756"/>
                      <a:pt x="391458" y="38098"/>
                    </a:cubicBezTo>
                    <a:cubicBezTo>
                      <a:pt x="392830" y="35354"/>
                      <a:pt x="393515" y="31925"/>
                      <a:pt x="393515" y="28496"/>
                    </a:cubicBezTo>
                    <a:lnTo>
                      <a:pt x="393515" y="28496"/>
                    </a:lnTo>
                    <a:lnTo>
                      <a:pt x="393515" y="28496"/>
                    </a:lnTo>
                    <a:cubicBezTo>
                      <a:pt x="396259" y="25067"/>
                      <a:pt x="397630" y="20267"/>
                      <a:pt x="396944" y="15466"/>
                    </a:cubicBezTo>
                    <a:cubicBezTo>
                      <a:pt x="396259" y="11351"/>
                      <a:pt x="394201" y="8608"/>
                      <a:pt x="390772" y="6551"/>
                    </a:cubicBezTo>
                    <a:cubicBezTo>
                      <a:pt x="381171" y="379"/>
                      <a:pt x="359225" y="-4422"/>
                      <a:pt x="337966" y="6551"/>
                    </a:cubicBezTo>
                    <a:cubicBezTo>
                      <a:pt x="329050" y="11351"/>
                      <a:pt x="319449" y="16838"/>
                      <a:pt x="311219" y="21638"/>
                    </a:cubicBezTo>
                    <a:lnTo>
                      <a:pt x="310534" y="22324"/>
                    </a:lnTo>
                    <a:lnTo>
                      <a:pt x="309848" y="21638"/>
                    </a:lnTo>
                    <a:cubicBezTo>
                      <a:pt x="309848" y="20953"/>
                      <a:pt x="309162" y="20953"/>
                      <a:pt x="309162" y="20953"/>
                    </a:cubicBezTo>
                    <a:cubicBezTo>
                      <a:pt x="306419" y="16838"/>
                      <a:pt x="301618" y="15466"/>
                      <a:pt x="294074" y="15466"/>
                    </a:cubicBezTo>
                    <a:cubicBezTo>
                      <a:pt x="284473" y="15466"/>
                      <a:pt x="265957" y="25067"/>
                      <a:pt x="243325" y="38098"/>
                    </a:cubicBezTo>
                    <a:cubicBezTo>
                      <a:pt x="235781" y="42212"/>
                      <a:pt x="228238" y="46327"/>
                      <a:pt x="220694" y="49756"/>
                    </a:cubicBezTo>
                    <a:lnTo>
                      <a:pt x="220694" y="49756"/>
                    </a:lnTo>
                    <a:lnTo>
                      <a:pt x="220694" y="49756"/>
                    </a:lnTo>
                    <a:cubicBezTo>
                      <a:pt x="215893" y="49070"/>
                      <a:pt x="211093" y="49070"/>
                      <a:pt x="205606" y="48385"/>
                    </a:cubicBezTo>
                    <a:lnTo>
                      <a:pt x="202863" y="48385"/>
                    </a:lnTo>
                    <a:cubicBezTo>
                      <a:pt x="195319" y="47699"/>
                      <a:pt x="187090" y="47013"/>
                      <a:pt x="176117" y="45641"/>
                    </a:cubicBezTo>
                    <a:cubicBezTo>
                      <a:pt x="171316" y="44270"/>
                      <a:pt x="167201" y="41527"/>
                      <a:pt x="163772" y="39469"/>
                    </a:cubicBezTo>
                    <a:cubicBezTo>
                      <a:pt x="136340" y="23010"/>
                      <a:pt x="106165" y="12037"/>
                      <a:pt x="74618" y="7237"/>
                    </a:cubicBezTo>
                    <a:cubicBezTo>
                      <a:pt x="24555" y="-1679"/>
                      <a:pt x="3981" y="8608"/>
                      <a:pt x="3981" y="8608"/>
                    </a:cubicBezTo>
                    <a:cubicBezTo>
                      <a:pt x="2609" y="9294"/>
                      <a:pt x="1924" y="9980"/>
                      <a:pt x="1238" y="11351"/>
                    </a:cubicBezTo>
                    <a:cubicBezTo>
                      <a:pt x="552" y="12723"/>
                      <a:pt x="552" y="14095"/>
                      <a:pt x="1238" y="15466"/>
                    </a:cubicBezTo>
                    <a:cubicBezTo>
                      <a:pt x="2609" y="18209"/>
                      <a:pt x="5353" y="19581"/>
                      <a:pt x="8096" y="18209"/>
                    </a:cubicBezTo>
                    <a:lnTo>
                      <a:pt x="8782" y="18209"/>
                    </a:lnTo>
                    <a:cubicBezTo>
                      <a:pt x="14268" y="16152"/>
                      <a:pt x="33470" y="10666"/>
                      <a:pt x="72561" y="17524"/>
                    </a:cubicBezTo>
                    <a:cubicBezTo>
                      <a:pt x="103422" y="22324"/>
                      <a:pt x="132226" y="32611"/>
                      <a:pt x="158286" y="48385"/>
                    </a:cubicBezTo>
                    <a:lnTo>
                      <a:pt x="158972" y="48385"/>
                    </a:lnTo>
                    <a:cubicBezTo>
                      <a:pt x="165830" y="52499"/>
                      <a:pt x="170630" y="55243"/>
                      <a:pt x="174745" y="55243"/>
                    </a:cubicBezTo>
                    <a:cubicBezTo>
                      <a:pt x="187090" y="56614"/>
                      <a:pt x="196005" y="57986"/>
                      <a:pt x="204235" y="58672"/>
                    </a:cubicBezTo>
                    <a:lnTo>
                      <a:pt x="204920" y="58672"/>
                    </a:lnTo>
                    <a:cubicBezTo>
                      <a:pt x="218636" y="59357"/>
                      <a:pt x="231667" y="61415"/>
                      <a:pt x="245383" y="64844"/>
                    </a:cubicBezTo>
                    <a:cubicBezTo>
                      <a:pt x="269386" y="70330"/>
                      <a:pt x="284473" y="79931"/>
                      <a:pt x="289274" y="92276"/>
                    </a:cubicBezTo>
                    <a:cubicBezTo>
                      <a:pt x="292017" y="98448"/>
                      <a:pt x="290645" y="105992"/>
                      <a:pt x="286531" y="111478"/>
                    </a:cubicBezTo>
                    <a:lnTo>
                      <a:pt x="286531" y="111478"/>
                    </a:lnTo>
                    <a:lnTo>
                      <a:pt x="281730" y="114907"/>
                    </a:lnTo>
                    <a:cubicBezTo>
                      <a:pt x="271443" y="116965"/>
                      <a:pt x="250183" y="110792"/>
                      <a:pt x="237153" y="106678"/>
                    </a:cubicBezTo>
                    <a:cubicBezTo>
                      <a:pt x="228238" y="103934"/>
                      <a:pt x="219322" y="101877"/>
                      <a:pt x="210407" y="100505"/>
                    </a:cubicBezTo>
                    <a:cubicBezTo>
                      <a:pt x="183661" y="99820"/>
                      <a:pt x="156914" y="101191"/>
                      <a:pt x="130168" y="106678"/>
                    </a:cubicBezTo>
                    <a:cubicBezTo>
                      <a:pt x="127425" y="107363"/>
                      <a:pt x="125368" y="110107"/>
                      <a:pt x="126053" y="112850"/>
                    </a:cubicBezTo>
                    <a:cubicBezTo>
                      <a:pt x="126739" y="115593"/>
                      <a:pt x="129482" y="117650"/>
                      <a:pt x="132226" y="116965"/>
                    </a:cubicBezTo>
                    <a:lnTo>
                      <a:pt x="132226" y="116965"/>
                    </a:lnTo>
                    <a:cubicBezTo>
                      <a:pt x="157600" y="112164"/>
                      <a:pt x="183661" y="110107"/>
                      <a:pt x="209721" y="111478"/>
                    </a:cubicBezTo>
                    <a:cubicBezTo>
                      <a:pt x="217951" y="112850"/>
                      <a:pt x="226180" y="114907"/>
                      <a:pt x="233724" y="116965"/>
                    </a:cubicBezTo>
                    <a:cubicBezTo>
                      <a:pt x="242639" y="119708"/>
                      <a:pt x="253612" y="122451"/>
                      <a:pt x="263213" y="124508"/>
                    </a:cubicBezTo>
                    <a:lnTo>
                      <a:pt x="265957" y="125194"/>
                    </a:lnTo>
                    <a:lnTo>
                      <a:pt x="263899" y="126566"/>
                    </a:lnTo>
                    <a:cubicBezTo>
                      <a:pt x="238525" y="142339"/>
                      <a:pt x="204235" y="160856"/>
                      <a:pt x="188461" y="160856"/>
                    </a:cubicBezTo>
                    <a:cubicBezTo>
                      <a:pt x="161029" y="160856"/>
                      <a:pt x="48558" y="105992"/>
                      <a:pt x="7410" y="85418"/>
                    </a:cubicBezTo>
                    <a:cubicBezTo>
                      <a:pt x="6724" y="85418"/>
                      <a:pt x="6038" y="84732"/>
                      <a:pt x="5353" y="84732"/>
                    </a:cubicBezTo>
                    <a:cubicBezTo>
                      <a:pt x="3295" y="84732"/>
                      <a:pt x="1238" y="86104"/>
                      <a:pt x="552" y="87475"/>
                    </a:cubicBezTo>
                    <a:cubicBezTo>
                      <a:pt x="-820" y="90218"/>
                      <a:pt x="552" y="92962"/>
                      <a:pt x="2609" y="94333"/>
                    </a:cubicBezTo>
                    <a:lnTo>
                      <a:pt x="3981" y="95019"/>
                    </a:lnTo>
                    <a:cubicBezTo>
                      <a:pt x="39643" y="112850"/>
                      <a:pt x="156914" y="171143"/>
                      <a:pt x="188461" y="171143"/>
                    </a:cubicBezTo>
                    <a:cubicBezTo>
                      <a:pt x="204235" y="171143"/>
                      <a:pt x="239896" y="154684"/>
                      <a:pt x="285845" y="125194"/>
                    </a:cubicBezTo>
                    <a:lnTo>
                      <a:pt x="285845" y="125194"/>
                    </a:lnTo>
                    <a:cubicBezTo>
                      <a:pt x="289274" y="121765"/>
                      <a:pt x="292703" y="119708"/>
                      <a:pt x="294760" y="116965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9" name="Forme libre 98">
                <a:extLst>
                  <a:ext uri="{FF2B5EF4-FFF2-40B4-BE49-F238E27FC236}">
                    <a16:creationId xmlns:a16="http://schemas.microsoft.com/office/drawing/2014/main" id="{7BA6FE3A-C0FE-1D3C-12E4-A952F03F09D3}"/>
                  </a:ext>
                </a:extLst>
              </p:cNvPr>
              <p:cNvSpPr/>
              <p:nvPr/>
            </p:nvSpPr>
            <p:spPr>
              <a:xfrm>
                <a:off x="6290081" y="2682163"/>
                <a:ext cx="226314" cy="205054"/>
              </a:xfrm>
              <a:custGeom>
                <a:avLst/>
                <a:gdLst>
                  <a:gd name="connsiteX0" fmla="*/ 117958 w 226314"/>
                  <a:gd name="connsiteY0" fmla="*/ 189281 h 205054"/>
                  <a:gd name="connsiteX1" fmla="*/ 112471 w 226314"/>
                  <a:gd name="connsiteY1" fmla="*/ 193395 h 205054"/>
                  <a:gd name="connsiteX2" fmla="*/ 108356 w 226314"/>
                  <a:gd name="connsiteY2" fmla="*/ 190652 h 205054"/>
                  <a:gd name="connsiteX3" fmla="*/ 9601 w 226314"/>
                  <a:gd name="connsiteY3" fmla="*/ 59664 h 205054"/>
                  <a:gd name="connsiteX4" fmla="*/ 58293 w 226314"/>
                  <a:gd name="connsiteY4" fmla="*/ 10973 h 205054"/>
                  <a:gd name="connsiteX5" fmla="*/ 106985 w 226314"/>
                  <a:gd name="connsiteY5" fmla="*/ 59664 h 205054"/>
                  <a:gd name="connsiteX6" fmla="*/ 112471 w 226314"/>
                  <a:gd name="connsiteY6" fmla="*/ 65151 h 205054"/>
                  <a:gd name="connsiteX7" fmla="*/ 117958 w 226314"/>
                  <a:gd name="connsiteY7" fmla="*/ 59664 h 205054"/>
                  <a:gd name="connsiteX8" fmla="*/ 166649 w 226314"/>
                  <a:gd name="connsiteY8" fmla="*/ 10973 h 205054"/>
                  <a:gd name="connsiteX9" fmla="*/ 215341 w 226314"/>
                  <a:gd name="connsiteY9" fmla="*/ 59664 h 205054"/>
                  <a:gd name="connsiteX10" fmla="*/ 117958 w 226314"/>
                  <a:gd name="connsiteY10" fmla="*/ 189281 h 205054"/>
                  <a:gd name="connsiteX11" fmla="*/ 192710 w 226314"/>
                  <a:gd name="connsiteY11" fmla="*/ 6172 h 205054"/>
                  <a:gd name="connsiteX12" fmla="*/ 147447 w 226314"/>
                  <a:gd name="connsiteY12" fmla="*/ 3429 h 205054"/>
                  <a:gd name="connsiteX13" fmla="*/ 113157 w 226314"/>
                  <a:gd name="connsiteY13" fmla="*/ 32918 h 205054"/>
                  <a:gd name="connsiteX14" fmla="*/ 112471 w 226314"/>
                  <a:gd name="connsiteY14" fmla="*/ 34976 h 205054"/>
                  <a:gd name="connsiteX15" fmla="*/ 111785 w 226314"/>
                  <a:gd name="connsiteY15" fmla="*/ 32918 h 205054"/>
                  <a:gd name="connsiteX16" fmla="*/ 58979 w 226314"/>
                  <a:gd name="connsiteY16" fmla="*/ 0 h 205054"/>
                  <a:gd name="connsiteX17" fmla="*/ 58979 w 226314"/>
                  <a:gd name="connsiteY17" fmla="*/ 0 h 205054"/>
                  <a:gd name="connsiteX18" fmla="*/ 17145 w 226314"/>
                  <a:gd name="connsiteY18" fmla="*/ 17145 h 205054"/>
                  <a:gd name="connsiteX19" fmla="*/ 0 w 226314"/>
                  <a:gd name="connsiteY19" fmla="*/ 58979 h 205054"/>
                  <a:gd name="connsiteX20" fmla="*/ 102870 w 226314"/>
                  <a:gd name="connsiteY20" fmla="*/ 198882 h 205054"/>
                  <a:gd name="connsiteX21" fmla="*/ 109728 w 226314"/>
                  <a:gd name="connsiteY21" fmla="*/ 204368 h 205054"/>
                  <a:gd name="connsiteX22" fmla="*/ 113157 w 226314"/>
                  <a:gd name="connsiteY22" fmla="*/ 205054 h 205054"/>
                  <a:gd name="connsiteX23" fmla="*/ 113157 w 226314"/>
                  <a:gd name="connsiteY23" fmla="*/ 205054 h 205054"/>
                  <a:gd name="connsiteX24" fmla="*/ 113157 w 226314"/>
                  <a:gd name="connsiteY24" fmla="*/ 205054 h 205054"/>
                  <a:gd name="connsiteX25" fmla="*/ 116586 w 226314"/>
                  <a:gd name="connsiteY25" fmla="*/ 204368 h 205054"/>
                  <a:gd name="connsiteX26" fmla="*/ 124816 w 226314"/>
                  <a:gd name="connsiteY26" fmla="*/ 198196 h 205054"/>
                  <a:gd name="connsiteX27" fmla="*/ 226314 w 226314"/>
                  <a:gd name="connsiteY27" fmla="*/ 58979 h 205054"/>
                  <a:gd name="connsiteX28" fmla="*/ 192710 w 226314"/>
                  <a:gd name="connsiteY28" fmla="*/ 6172 h 20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314" h="205054">
                    <a:moveTo>
                      <a:pt x="117958" y="189281"/>
                    </a:moveTo>
                    <a:lnTo>
                      <a:pt x="112471" y="193395"/>
                    </a:lnTo>
                    <a:lnTo>
                      <a:pt x="108356" y="190652"/>
                    </a:lnTo>
                    <a:cubicBezTo>
                      <a:pt x="74066" y="165278"/>
                      <a:pt x="9601" y="118643"/>
                      <a:pt x="9601" y="59664"/>
                    </a:cubicBezTo>
                    <a:cubicBezTo>
                      <a:pt x="9601" y="32918"/>
                      <a:pt x="31547" y="10973"/>
                      <a:pt x="58293" y="10973"/>
                    </a:cubicBezTo>
                    <a:cubicBezTo>
                      <a:pt x="85039" y="10973"/>
                      <a:pt x="106985" y="32918"/>
                      <a:pt x="106985" y="59664"/>
                    </a:cubicBezTo>
                    <a:cubicBezTo>
                      <a:pt x="106985" y="62408"/>
                      <a:pt x="109042" y="65151"/>
                      <a:pt x="112471" y="65151"/>
                    </a:cubicBezTo>
                    <a:cubicBezTo>
                      <a:pt x="115214" y="65151"/>
                      <a:pt x="117958" y="63093"/>
                      <a:pt x="117958" y="59664"/>
                    </a:cubicBezTo>
                    <a:cubicBezTo>
                      <a:pt x="117958" y="32918"/>
                      <a:pt x="139903" y="10973"/>
                      <a:pt x="166649" y="10973"/>
                    </a:cubicBezTo>
                    <a:cubicBezTo>
                      <a:pt x="193396" y="10973"/>
                      <a:pt x="215341" y="32918"/>
                      <a:pt x="215341" y="59664"/>
                    </a:cubicBezTo>
                    <a:cubicBezTo>
                      <a:pt x="214655" y="117957"/>
                      <a:pt x="152248" y="164592"/>
                      <a:pt x="117958" y="189281"/>
                    </a:cubicBezTo>
                    <a:moveTo>
                      <a:pt x="192710" y="6172"/>
                    </a:moveTo>
                    <a:cubicBezTo>
                      <a:pt x="178308" y="-686"/>
                      <a:pt x="162535" y="-2058"/>
                      <a:pt x="147447" y="3429"/>
                    </a:cubicBezTo>
                    <a:cubicBezTo>
                      <a:pt x="132359" y="8229"/>
                      <a:pt x="120701" y="19202"/>
                      <a:pt x="113157" y="32918"/>
                    </a:cubicBezTo>
                    <a:lnTo>
                      <a:pt x="112471" y="34976"/>
                    </a:lnTo>
                    <a:lnTo>
                      <a:pt x="111785" y="32918"/>
                    </a:lnTo>
                    <a:cubicBezTo>
                      <a:pt x="101498" y="13030"/>
                      <a:pt x="81610" y="0"/>
                      <a:pt x="58979" y="0"/>
                    </a:cubicBezTo>
                    <a:lnTo>
                      <a:pt x="58979" y="0"/>
                    </a:lnTo>
                    <a:cubicBezTo>
                      <a:pt x="43205" y="0"/>
                      <a:pt x="28118" y="6172"/>
                      <a:pt x="17145" y="17145"/>
                    </a:cubicBezTo>
                    <a:cubicBezTo>
                      <a:pt x="6172" y="28118"/>
                      <a:pt x="0" y="43205"/>
                      <a:pt x="0" y="58979"/>
                    </a:cubicBezTo>
                    <a:cubicBezTo>
                      <a:pt x="0" y="123444"/>
                      <a:pt x="67208" y="172136"/>
                      <a:pt x="102870" y="198882"/>
                    </a:cubicBezTo>
                    <a:lnTo>
                      <a:pt x="109728" y="204368"/>
                    </a:lnTo>
                    <a:cubicBezTo>
                      <a:pt x="110414" y="205054"/>
                      <a:pt x="111785" y="205054"/>
                      <a:pt x="113157" y="205054"/>
                    </a:cubicBezTo>
                    <a:lnTo>
                      <a:pt x="113157" y="205054"/>
                    </a:lnTo>
                    <a:lnTo>
                      <a:pt x="113157" y="205054"/>
                    </a:lnTo>
                    <a:cubicBezTo>
                      <a:pt x="114529" y="205054"/>
                      <a:pt x="115214" y="204368"/>
                      <a:pt x="116586" y="204368"/>
                    </a:cubicBezTo>
                    <a:lnTo>
                      <a:pt x="124816" y="198196"/>
                    </a:lnTo>
                    <a:cubicBezTo>
                      <a:pt x="160477" y="172136"/>
                      <a:pt x="226314" y="123444"/>
                      <a:pt x="226314" y="58979"/>
                    </a:cubicBezTo>
                    <a:cubicBezTo>
                      <a:pt x="225628" y="36347"/>
                      <a:pt x="212598" y="16459"/>
                      <a:pt x="192710" y="6172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6" name="Groupe 155">
            <a:extLst>
              <a:ext uri="{FF2B5EF4-FFF2-40B4-BE49-F238E27FC236}">
                <a16:creationId xmlns:a16="http://schemas.microsoft.com/office/drawing/2014/main" id="{6FB8A185-4555-B1F3-F7E9-920BD258D7E2}"/>
              </a:ext>
            </a:extLst>
          </p:cNvPr>
          <p:cNvGrpSpPr/>
          <p:nvPr/>
        </p:nvGrpSpPr>
        <p:grpSpPr>
          <a:xfrm>
            <a:off x="7563749" y="1655477"/>
            <a:ext cx="763436" cy="763436"/>
            <a:chOff x="7209053" y="1948357"/>
            <a:chExt cx="578815" cy="578815"/>
          </a:xfrm>
        </p:grpSpPr>
        <p:sp>
          <p:nvSpPr>
            <p:cNvPr id="100" name="Forme libre 99">
              <a:extLst>
                <a:ext uri="{FF2B5EF4-FFF2-40B4-BE49-F238E27FC236}">
                  <a16:creationId xmlns:a16="http://schemas.microsoft.com/office/drawing/2014/main" id="{F9626C44-1951-0441-CA0B-32CCDFAE0DDA}"/>
                </a:ext>
              </a:extLst>
            </p:cNvPr>
            <p:cNvSpPr/>
            <p:nvPr/>
          </p:nvSpPr>
          <p:spPr>
            <a:xfrm>
              <a:off x="7209053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tx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01" name="Graphique 5">
              <a:extLst>
                <a:ext uri="{FF2B5EF4-FFF2-40B4-BE49-F238E27FC236}">
                  <a16:creationId xmlns:a16="http://schemas.microsoft.com/office/drawing/2014/main" id="{F810F3DA-D0CA-7FAC-2B87-2968871188CC}"/>
                </a:ext>
              </a:extLst>
            </p:cNvPr>
            <p:cNvGrpSpPr/>
            <p:nvPr/>
          </p:nvGrpSpPr>
          <p:grpSpPr>
            <a:xfrm>
              <a:off x="7327690" y="2045027"/>
              <a:ext cx="342915" cy="383390"/>
              <a:chOff x="7327690" y="2045027"/>
              <a:chExt cx="342915" cy="383390"/>
            </a:xfrm>
            <a:solidFill>
              <a:srgbClr val="FFFFFF"/>
            </a:solidFill>
          </p:grpSpPr>
          <p:sp>
            <p:nvSpPr>
              <p:cNvPr id="102" name="Forme libre 101">
                <a:extLst>
                  <a:ext uri="{FF2B5EF4-FFF2-40B4-BE49-F238E27FC236}">
                    <a16:creationId xmlns:a16="http://schemas.microsoft.com/office/drawing/2014/main" id="{1F9233CA-DB21-00E9-69CB-7C9856ACF92C}"/>
                  </a:ext>
                </a:extLst>
              </p:cNvPr>
              <p:cNvSpPr/>
              <p:nvPr/>
            </p:nvSpPr>
            <p:spPr>
              <a:xfrm>
                <a:off x="7402449" y="2186330"/>
                <a:ext cx="183108" cy="138531"/>
              </a:xfrm>
              <a:custGeom>
                <a:avLst/>
                <a:gdLst>
                  <a:gd name="connsiteX0" fmla="*/ 56921 w 183108"/>
                  <a:gd name="connsiteY0" fmla="*/ 78181 h 138531"/>
                  <a:gd name="connsiteX1" fmla="*/ 34976 w 183108"/>
                  <a:gd name="connsiteY1" fmla="*/ 69266 h 138531"/>
                  <a:gd name="connsiteX2" fmla="*/ 11659 w 183108"/>
                  <a:gd name="connsiteY2" fmla="*/ 10287 h 138531"/>
                  <a:gd name="connsiteX3" fmla="*/ 22631 w 183108"/>
                  <a:gd name="connsiteY3" fmla="*/ 9601 h 138531"/>
                  <a:gd name="connsiteX4" fmla="*/ 74066 w 183108"/>
                  <a:gd name="connsiteY4" fmla="*/ 20574 h 138531"/>
                  <a:gd name="connsiteX5" fmla="*/ 87782 w 183108"/>
                  <a:gd name="connsiteY5" fmla="*/ 43206 h 138531"/>
                  <a:gd name="connsiteX6" fmla="*/ 83668 w 183108"/>
                  <a:gd name="connsiteY6" fmla="*/ 59665 h 138531"/>
                  <a:gd name="connsiteX7" fmla="*/ 43891 w 183108"/>
                  <a:gd name="connsiteY7" fmla="*/ 23317 h 138531"/>
                  <a:gd name="connsiteX8" fmla="*/ 37033 w 183108"/>
                  <a:gd name="connsiteY8" fmla="*/ 26061 h 138531"/>
                  <a:gd name="connsiteX9" fmla="*/ 39776 w 183108"/>
                  <a:gd name="connsiteY9" fmla="*/ 32919 h 138531"/>
                  <a:gd name="connsiteX10" fmla="*/ 77495 w 183108"/>
                  <a:gd name="connsiteY10" fmla="*/ 67894 h 138531"/>
                  <a:gd name="connsiteX11" fmla="*/ 56921 w 183108"/>
                  <a:gd name="connsiteY11" fmla="*/ 78181 h 138531"/>
                  <a:gd name="connsiteX12" fmla="*/ 120701 w 183108"/>
                  <a:gd name="connsiteY12" fmla="*/ 68580 h 138531"/>
                  <a:gd name="connsiteX13" fmla="*/ 128930 w 183108"/>
                  <a:gd name="connsiteY13" fmla="*/ 52121 h 138531"/>
                  <a:gd name="connsiteX14" fmla="*/ 171450 w 183108"/>
                  <a:gd name="connsiteY14" fmla="*/ 41148 h 138531"/>
                  <a:gd name="connsiteX15" fmla="*/ 158420 w 183108"/>
                  <a:gd name="connsiteY15" fmla="*/ 83668 h 138531"/>
                  <a:gd name="connsiteX16" fmla="*/ 142646 w 183108"/>
                  <a:gd name="connsiteY16" fmla="*/ 91212 h 138531"/>
                  <a:gd name="connsiteX17" fmla="*/ 130988 w 183108"/>
                  <a:gd name="connsiteY17" fmla="*/ 87097 h 138531"/>
                  <a:gd name="connsiteX18" fmla="*/ 155677 w 183108"/>
                  <a:gd name="connsiteY18" fmla="*/ 60351 h 138531"/>
                  <a:gd name="connsiteX19" fmla="*/ 157734 w 183108"/>
                  <a:gd name="connsiteY19" fmla="*/ 52807 h 138531"/>
                  <a:gd name="connsiteX20" fmla="*/ 150190 w 183108"/>
                  <a:gd name="connsiteY20" fmla="*/ 50749 h 138531"/>
                  <a:gd name="connsiteX21" fmla="*/ 123444 w 183108"/>
                  <a:gd name="connsiteY21" fmla="*/ 78867 h 138531"/>
                  <a:gd name="connsiteX22" fmla="*/ 120701 w 183108"/>
                  <a:gd name="connsiteY22" fmla="*/ 68580 h 138531"/>
                  <a:gd name="connsiteX23" fmla="*/ 114529 w 183108"/>
                  <a:gd name="connsiteY23" fmla="*/ 133731 h 138531"/>
                  <a:gd name="connsiteX24" fmla="*/ 125501 w 183108"/>
                  <a:gd name="connsiteY24" fmla="*/ 96012 h 138531"/>
                  <a:gd name="connsiteX25" fmla="*/ 142646 w 183108"/>
                  <a:gd name="connsiteY25" fmla="*/ 102184 h 138531"/>
                  <a:gd name="connsiteX26" fmla="*/ 165964 w 183108"/>
                  <a:gd name="connsiteY26" fmla="*/ 91212 h 138531"/>
                  <a:gd name="connsiteX27" fmla="*/ 183109 w 183108"/>
                  <a:gd name="connsiteY27" fmla="*/ 36348 h 138531"/>
                  <a:gd name="connsiteX28" fmla="*/ 181737 w 183108"/>
                  <a:gd name="connsiteY28" fmla="*/ 32919 h 138531"/>
                  <a:gd name="connsiteX29" fmla="*/ 178308 w 183108"/>
                  <a:gd name="connsiteY29" fmla="*/ 31547 h 138531"/>
                  <a:gd name="connsiteX30" fmla="*/ 176936 w 183108"/>
                  <a:gd name="connsiteY30" fmla="*/ 31547 h 138531"/>
                  <a:gd name="connsiteX31" fmla="*/ 122072 w 183108"/>
                  <a:gd name="connsiteY31" fmla="*/ 45263 h 138531"/>
                  <a:gd name="connsiteX32" fmla="*/ 110414 w 183108"/>
                  <a:gd name="connsiteY32" fmla="*/ 69266 h 138531"/>
                  <a:gd name="connsiteX33" fmla="*/ 117958 w 183108"/>
                  <a:gd name="connsiteY33" fmla="*/ 88468 h 138531"/>
                  <a:gd name="connsiteX34" fmla="*/ 109042 w 183108"/>
                  <a:gd name="connsiteY34" fmla="*/ 109042 h 138531"/>
                  <a:gd name="connsiteX35" fmla="*/ 90526 w 183108"/>
                  <a:gd name="connsiteY35" fmla="*/ 70638 h 138531"/>
                  <a:gd name="connsiteX36" fmla="*/ 98755 w 183108"/>
                  <a:gd name="connsiteY36" fmla="*/ 43891 h 138531"/>
                  <a:gd name="connsiteX37" fmla="*/ 80924 w 183108"/>
                  <a:gd name="connsiteY37" fmla="*/ 13716 h 138531"/>
                  <a:gd name="connsiteX38" fmla="*/ 22631 w 183108"/>
                  <a:gd name="connsiteY38" fmla="*/ 0 h 138531"/>
                  <a:gd name="connsiteX39" fmla="*/ 4801 w 183108"/>
                  <a:gd name="connsiteY39" fmla="*/ 686 h 138531"/>
                  <a:gd name="connsiteX40" fmla="*/ 1372 w 183108"/>
                  <a:gd name="connsiteY40" fmla="*/ 2743 h 138531"/>
                  <a:gd name="connsiteX41" fmla="*/ 0 w 183108"/>
                  <a:gd name="connsiteY41" fmla="*/ 6172 h 138531"/>
                  <a:gd name="connsiteX42" fmla="*/ 28118 w 183108"/>
                  <a:gd name="connsiteY42" fmla="*/ 77496 h 138531"/>
                  <a:gd name="connsiteX43" fmla="*/ 56236 w 183108"/>
                  <a:gd name="connsiteY43" fmla="*/ 88468 h 138531"/>
                  <a:gd name="connsiteX44" fmla="*/ 81610 w 183108"/>
                  <a:gd name="connsiteY44" fmla="*/ 77496 h 138531"/>
                  <a:gd name="connsiteX45" fmla="*/ 102184 w 183108"/>
                  <a:gd name="connsiteY45" fmla="*/ 130302 h 138531"/>
                  <a:gd name="connsiteX46" fmla="*/ 102870 w 183108"/>
                  <a:gd name="connsiteY46" fmla="*/ 131674 h 138531"/>
                  <a:gd name="connsiteX47" fmla="*/ 102870 w 183108"/>
                  <a:gd name="connsiteY47" fmla="*/ 132360 h 138531"/>
                  <a:gd name="connsiteX48" fmla="*/ 107671 w 183108"/>
                  <a:gd name="connsiteY48" fmla="*/ 138532 h 138531"/>
                  <a:gd name="connsiteX49" fmla="*/ 108356 w 183108"/>
                  <a:gd name="connsiteY49" fmla="*/ 138532 h 138531"/>
                  <a:gd name="connsiteX50" fmla="*/ 114529 w 183108"/>
                  <a:gd name="connsiteY50" fmla="*/ 133731 h 138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83108" h="138531">
                    <a:moveTo>
                      <a:pt x="56921" y="78181"/>
                    </a:moveTo>
                    <a:cubicBezTo>
                      <a:pt x="50063" y="78181"/>
                      <a:pt x="42520" y="74752"/>
                      <a:pt x="34976" y="69266"/>
                    </a:cubicBezTo>
                    <a:cubicBezTo>
                      <a:pt x="21946" y="58293"/>
                      <a:pt x="14402" y="26746"/>
                      <a:pt x="11659" y="10287"/>
                    </a:cubicBezTo>
                    <a:cubicBezTo>
                      <a:pt x="14402" y="10287"/>
                      <a:pt x="17831" y="9601"/>
                      <a:pt x="22631" y="9601"/>
                    </a:cubicBezTo>
                    <a:cubicBezTo>
                      <a:pt x="46634" y="9601"/>
                      <a:pt x="65151" y="13030"/>
                      <a:pt x="74066" y="20574"/>
                    </a:cubicBezTo>
                    <a:cubicBezTo>
                      <a:pt x="82296" y="27432"/>
                      <a:pt x="87097" y="34976"/>
                      <a:pt x="87782" y="43206"/>
                    </a:cubicBezTo>
                    <a:cubicBezTo>
                      <a:pt x="88468" y="48692"/>
                      <a:pt x="86411" y="54178"/>
                      <a:pt x="83668" y="59665"/>
                    </a:cubicBezTo>
                    <a:cubicBezTo>
                      <a:pt x="69952" y="41834"/>
                      <a:pt x="55550" y="28804"/>
                      <a:pt x="43891" y="23317"/>
                    </a:cubicBezTo>
                    <a:cubicBezTo>
                      <a:pt x="41148" y="21946"/>
                      <a:pt x="37719" y="23317"/>
                      <a:pt x="37033" y="26061"/>
                    </a:cubicBezTo>
                    <a:cubicBezTo>
                      <a:pt x="35662" y="28804"/>
                      <a:pt x="37033" y="32233"/>
                      <a:pt x="39776" y="32919"/>
                    </a:cubicBezTo>
                    <a:cubicBezTo>
                      <a:pt x="49378" y="37719"/>
                      <a:pt x="64465" y="50749"/>
                      <a:pt x="77495" y="67894"/>
                    </a:cubicBezTo>
                    <a:cubicBezTo>
                      <a:pt x="72009" y="74067"/>
                      <a:pt x="65151" y="78181"/>
                      <a:pt x="56921" y="78181"/>
                    </a:cubicBezTo>
                    <a:moveTo>
                      <a:pt x="120701" y="68580"/>
                    </a:moveTo>
                    <a:cubicBezTo>
                      <a:pt x="120701" y="62408"/>
                      <a:pt x="123444" y="57607"/>
                      <a:pt x="128930" y="52121"/>
                    </a:cubicBezTo>
                    <a:cubicBezTo>
                      <a:pt x="137160" y="44577"/>
                      <a:pt x="156362" y="41148"/>
                      <a:pt x="171450" y="41148"/>
                    </a:cubicBezTo>
                    <a:cubicBezTo>
                      <a:pt x="170078" y="53493"/>
                      <a:pt x="166649" y="74752"/>
                      <a:pt x="158420" y="83668"/>
                    </a:cubicBezTo>
                    <a:cubicBezTo>
                      <a:pt x="152933" y="88468"/>
                      <a:pt x="147447" y="91212"/>
                      <a:pt x="142646" y="91212"/>
                    </a:cubicBezTo>
                    <a:cubicBezTo>
                      <a:pt x="137846" y="91212"/>
                      <a:pt x="134417" y="89154"/>
                      <a:pt x="130988" y="87097"/>
                    </a:cubicBezTo>
                    <a:cubicBezTo>
                      <a:pt x="139217" y="74067"/>
                      <a:pt x="148819" y="63780"/>
                      <a:pt x="155677" y="60351"/>
                    </a:cubicBezTo>
                    <a:cubicBezTo>
                      <a:pt x="158420" y="58979"/>
                      <a:pt x="159106" y="55550"/>
                      <a:pt x="157734" y="52807"/>
                    </a:cubicBezTo>
                    <a:cubicBezTo>
                      <a:pt x="156362" y="50064"/>
                      <a:pt x="152933" y="49378"/>
                      <a:pt x="150190" y="50749"/>
                    </a:cubicBezTo>
                    <a:cubicBezTo>
                      <a:pt x="141961" y="54864"/>
                      <a:pt x="132359" y="65151"/>
                      <a:pt x="123444" y="78867"/>
                    </a:cubicBezTo>
                    <a:cubicBezTo>
                      <a:pt x="122072" y="74752"/>
                      <a:pt x="120701" y="71323"/>
                      <a:pt x="120701" y="68580"/>
                    </a:cubicBezTo>
                    <a:moveTo>
                      <a:pt x="114529" y="133731"/>
                    </a:moveTo>
                    <a:cubicBezTo>
                      <a:pt x="115900" y="120015"/>
                      <a:pt x="120015" y="106985"/>
                      <a:pt x="125501" y="96012"/>
                    </a:cubicBezTo>
                    <a:cubicBezTo>
                      <a:pt x="130988" y="99441"/>
                      <a:pt x="136474" y="102184"/>
                      <a:pt x="142646" y="102184"/>
                    </a:cubicBezTo>
                    <a:cubicBezTo>
                      <a:pt x="150876" y="102184"/>
                      <a:pt x="158420" y="98755"/>
                      <a:pt x="165964" y="91212"/>
                    </a:cubicBezTo>
                    <a:cubicBezTo>
                      <a:pt x="181737" y="76810"/>
                      <a:pt x="183109" y="39777"/>
                      <a:pt x="183109" y="36348"/>
                    </a:cubicBezTo>
                    <a:cubicBezTo>
                      <a:pt x="183109" y="34976"/>
                      <a:pt x="182423" y="33604"/>
                      <a:pt x="181737" y="32919"/>
                    </a:cubicBezTo>
                    <a:cubicBezTo>
                      <a:pt x="181051" y="32233"/>
                      <a:pt x="179680" y="31547"/>
                      <a:pt x="178308" y="31547"/>
                    </a:cubicBezTo>
                    <a:lnTo>
                      <a:pt x="176936" y="31547"/>
                    </a:lnTo>
                    <a:cubicBezTo>
                      <a:pt x="168021" y="31547"/>
                      <a:pt x="136474" y="32919"/>
                      <a:pt x="122072" y="45263"/>
                    </a:cubicBezTo>
                    <a:cubicBezTo>
                      <a:pt x="114529" y="52807"/>
                      <a:pt x="110414" y="61036"/>
                      <a:pt x="110414" y="69266"/>
                    </a:cubicBezTo>
                    <a:cubicBezTo>
                      <a:pt x="110414" y="76124"/>
                      <a:pt x="113157" y="82296"/>
                      <a:pt x="117958" y="88468"/>
                    </a:cubicBezTo>
                    <a:cubicBezTo>
                      <a:pt x="114529" y="94641"/>
                      <a:pt x="111785" y="102184"/>
                      <a:pt x="109042" y="109042"/>
                    </a:cubicBezTo>
                    <a:cubicBezTo>
                      <a:pt x="104242" y="95326"/>
                      <a:pt x="98069" y="82296"/>
                      <a:pt x="90526" y="70638"/>
                    </a:cubicBezTo>
                    <a:cubicBezTo>
                      <a:pt x="96698" y="62408"/>
                      <a:pt x="99441" y="52807"/>
                      <a:pt x="98755" y="43891"/>
                    </a:cubicBezTo>
                    <a:cubicBezTo>
                      <a:pt x="98069" y="32919"/>
                      <a:pt x="91897" y="22632"/>
                      <a:pt x="80924" y="13716"/>
                    </a:cubicBezTo>
                    <a:cubicBezTo>
                      <a:pt x="67208" y="2743"/>
                      <a:pt x="41834" y="0"/>
                      <a:pt x="22631" y="0"/>
                    </a:cubicBezTo>
                    <a:cubicBezTo>
                      <a:pt x="12344" y="0"/>
                      <a:pt x="5486" y="686"/>
                      <a:pt x="4801" y="686"/>
                    </a:cubicBezTo>
                    <a:cubicBezTo>
                      <a:pt x="3429" y="686"/>
                      <a:pt x="2057" y="2058"/>
                      <a:pt x="1372" y="2743"/>
                    </a:cubicBezTo>
                    <a:cubicBezTo>
                      <a:pt x="686" y="3429"/>
                      <a:pt x="0" y="5487"/>
                      <a:pt x="0" y="6172"/>
                    </a:cubicBezTo>
                    <a:cubicBezTo>
                      <a:pt x="0" y="8230"/>
                      <a:pt x="6172" y="59665"/>
                      <a:pt x="28118" y="77496"/>
                    </a:cubicBezTo>
                    <a:cubicBezTo>
                      <a:pt x="37033" y="85039"/>
                      <a:pt x="46634" y="88468"/>
                      <a:pt x="56236" y="88468"/>
                    </a:cubicBezTo>
                    <a:cubicBezTo>
                      <a:pt x="65151" y="88468"/>
                      <a:pt x="74752" y="85039"/>
                      <a:pt x="81610" y="77496"/>
                    </a:cubicBezTo>
                    <a:cubicBezTo>
                      <a:pt x="91211" y="93269"/>
                      <a:pt x="99441" y="110414"/>
                      <a:pt x="102184" y="130302"/>
                    </a:cubicBezTo>
                    <a:cubicBezTo>
                      <a:pt x="102184" y="130988"/>
                      <a:pt x="102184" y="130988"/>
                      <a:pt x="102870" y="131674"/>
                    </a:cubicBezTo>
                    <a:lnTo>
                      <a:pt x="102870" y="132360"/>
                    </a:lnTo>
                    <a:cubicBezTo>
                      <a:pt x="102870" y="135789"/>
                      <a:pt x="104927" y="137846"/>
                      <a:pt x="107671" y="138532"/>
                    </a:cubicBezTo>
                    <a:lnTo>
                      <a:pt x="108356" y="138532"/>
                    </a:lnTo>
                    <a:cubicBezTo>
                      <a:pt x="111785" y="138532"/>
                      <a:pt x="113843" y="136474"/>
                      <a:pt x="114529" y="133731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3" name="Forme libre 102">
                <a:extLst>
                  <a:ext uri="{FF2B5EF4-FFF2-40B4-BE49-F238E27FC236}">
                    <a16:creationId xmlns:a16="http://schemas.microsoft.com/office/drawing/2014/main" id="{F71FCDD0-197C-B863-08A1-49A2509BD1A5}"/>
                  </a:ext>
                </a:extLst>
              </p:cNvPr>
              <p:cNvSpPr/>
              <p:nvPr/>
            </p:nvSpPr>
            <p:spPr>
              <a:xfrm>
                <a:off x="7513950" y="2079493"/>
                <a:ext cx="156655" cy="348924"/>
              </a:xfrm>
              <a:custGeom>
                <a:avLst/>
                <a:gdLst>
                  <a:gd name="connsiteX0" fmla="*/ 156646 w 156655"/>
                  <a:gd name="connsiteY0" fmla="*/ 156901 h 348924"/>
                  <a:gd name="connsiteX1" fmla="*/ 58577 w 156655"/>
                  <a:gd name="connsiteY1" fmla="*/ 538 h 348924"/>
                  <a:gd name="connsiteX2" fmla="*/ 51719 w 156655"/>
                  <a:gd name="connsiteY2" fmla="*/ 3281 h 348924"/>
                  <a:gd name="connsiteX3" fmla="*/ 54462 w 156655"/>
                  <a:gd name="connsiteY3" fmla="*/ 10139 h 348924"/>
                  <a:gd name="connsiteX4" fmla="*/ 145674 w 156655"/>
                  <a:gd name="connsiteY4" fmla="*/ 156901 h 348924"/>
                  <a:gd name="connsiteX5" fmla="*/ 18115 w 156655"/>
                  <a:gd name="connsiteY5" fmla="*/ 312577 h 348924"/>
                  <a:gd name="connsiteX6" fmla="*/ 30459 w 156655"/>
                  <a:gd name="connsiteY6" fmla="*/ 292689 h 348924"/>
                  <a:gd name="connsiteX7" fmla="*/ 29088 w 156655"/>
                  <a:gd name="connsiteY7" fmla="*/ 285145 h 348924"/>
                  <a:gd name="connsiteX8" fmla="*/ 21544 w 156655"/>
                  <a:gd name="connsiteY8" fmla="*/ 286517 h 348924"/>
                  <a:gd name="connsiteX9" fmla="*/ 970 w 156655"/>
                  <a:gd name="connsiteY9" fmla="*/ 320121 h 348924"/>
                  <a:gd name="connsiteX10" fmla="*/ 284 w 156655"/>
                  <a:gd name="connsiteY10" fmla="*/ 324236 h 348924"/>
                  <a:gd name="connsiteX11" fmla="*/ 3027 w 156655"/>
                  <a:gd name="connsiteY11" fmla="*/ 327665 h 348924"/>
                  <a:gd name="connsiteX12" fmla="*/ 36631 w 156655"/>
                  <a:gd name="connsiteY12" fmla="*/ 348239 h 348924"/>
                  <a:gd name="connsiteX13" fmla="*/ 39375 w 156655"/>
                  <a:gd name="connsiteY13" fmla="*/ 348925 h 348924"/>
                  <a:gd name="connsiteX14" fmla="*/ 44175 w 156655"/>
                  <a:gd name="connsiteY14" fmla="*/ 346181 h 348924"/>
                  <a:gd name="connsiteX15" fmla="*/ 42804 w 156655"/>
                  <a:gd name="connsiteY15" fmla="*/ 338638 h 348924"/>
                  <a:gd name="connsiteX16" fmla="*/ 16743 w 156655"/>
                  <a:gd name="connsiteY16" fmla="*/ 323550 h 348924"/>
                  <a:gd name="connsiteX17" fmla="*/ 156646 w 156655"/>
                  <a:gd name="connsiteY17" fmla="*/ 156901 h 34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655" h="348924">
                    <a:moveTo>
                      <a:pt x="156646" y="156901"/>
                    </a:moveTo>
                    <a:cubicBezTo>
                      <a:pt x="157332" y="90378"/>
                      <a:pt x="118927" y="29342"/>
                      <a:pt x="58577" y="538"/>
                    </a:cubicBezTo>
                    <a:cubicBezTo>
                      <a:pt x="55834" y="-833"/>
                      <a:pt x="52405" y="538"/>
                      <a:pt x="51719" y="3281"/>
                    </a:cubicBezTo>
                    <a:cubicBezTo>
                      <a:pt x="50347" y="6025"/>
                      <a:pt x="51719" y="9454"/>
                      <a:pt x="54462" y="10139"/>
                    </a:cubicBezTo>
                    <a:cubicBezTo>
                      <a:pt x="110698" y="36886"/>
                      <a:pt x="147045" y="94493"/>
                      <a:pt x="145674" y="156901"/>
                    </a:cubicBezTo>
                    <a:cubicBezTo>
                      <a:pt x="144988" y="233024"/>
                      <a:pt x="90810" y="297490"/>
                      <a:pt x="18115" y="312577"/>
                    </a:cubicBezTo>
                    <a:lnTo>
                      <a:pt x="30459" y="292689"/>
                    </a:lnTo>
                    <a:cubicBezTo>
                      <a:pt x="31831" y="289946"/>
                      <a:pt x="31145" y="286517"/>
                      <a:pt x="29088" y="285145"/>
                    </a:cubicBezTo>
                    <a:cubicBezTo>
                      <a:pt x="26344" y="283774"/>
                      <a:pt x="22915" y="284459"/>
                      <a:pt x="21544" y="286517"/>
                    </a:cubicBezTo>
                    <a:lnTo>
                      <a:pt x="970" y="320121"/>
                    </a:lnTo>
                    <a:cubicBezTo>
                      <a:pt x="284" y="321493"/>
                      <a:pt x="-402" y="322864"/>
                      <a:pt x="284" y="324236"/>
                    </a:cubicBezTo>
                    <a:cubicBezTo>
                      <a:pt x="970" y="325607"/>
                      <a:pt x="1656" y="326979"/>
                      <a:pt x="3027" y="327665"/>
                    </a:cubicBezTo>
                    <a:lnTo>
                      <a:pt x="36631" y="348239"/>
                    </a:lnTo>
                    <a:cubicBezTo>
                      <a:pt x="38003" y="348925"/>
                      <a:pt x="38003" y="348925"/>
                      <a:pt x="39375" y="348925"/>
                    </a:cubicBezTo>
                    <a:cubicBezTo>
                      <a:pt x="40746" y="348925"/>
                      <a:pt x="42804" y="347553"/>
                      <a:pt x="44175" y="346181"/>
                    </a:cubicBezTo>
                    <a:cubicBezTo>
                      <a:pt x="45547" y="343438"/>
                      <a:pt x="44861" y="340009"/>
                      <a:pt x="42804" y="338638"/>
                    </a:cubicBezTo>
                    <a:lnTo>
                      <a:pt x="16743" y="323550"/>
                    </a:lnTo>
                    <a:cubicBezTo>
                      <a:pt x="96296" y="309148"/>
                      <a:pt x="155275" y="239197"/>
                      <a:pt x="156646" y="156901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4" name="Forme libre 103">
                <a:extLst>
                  <a:ext uri="{FF2B5EF4-FFF2-40B4-BE49-F238E27FC236}">
                    <a16:creationId xmlns:a16="http://schemas.microsoft.com/office/drawing/2014/main" id="{3AE0A809-6949-87A4-C38C-53D4D46C9E3B}"/>
                  </a:ext>
                </a:extLst>
              </p:cNvPr>
              <p:cNvSpPr/>
              <p:nvPr/>
            </p:nvSpPr>
            <p:spPr>
              <a:xfrm>
                <a:off x="7327690" y="2045027"/>
                <a:ext cx="148423" cy="355958"/>
              </a:xfrm>
              <a:custGeom>
                <a:avLst/>
                <a:gdLst>
                  <a:gd name="connsiteX0" fmla="*/ 133737 w 148423"/>
                  <a:gd name="connsiteY0" fmla="*/ 346357 h 355958"/>
                  <a:gd name="connsiteX1" fmla="*/ 10979 w 148423"/>
                  <a:gd name="connsiteY1" fmla="*/ 188623 h 355958"/>
                  <a:gd name="connsiteX2" fmla="*/ 130994 w 148423"/>
                  <a:gd name="connsiteY2" fmla="*/ 34318 h 355958"/>
                  <a:gd name="connsiteX3" fmla="*/ 117964 w 148423"/>
                  <a:gd name="connsiteY3" fmla="*/ 56949 h 355958"/>
                  <a:gd name="connsiteX4" fmla="*/ 119336 w 148423"/>
                  <a:gd name="connsiteY4" fmla="*/ 64493 h 355958"/>
                  <a:gd name="connsiteX5" fmla="*/ 122079 w 148423"/>
                  <a:gd name="connsiteY5" fmla="*/ 65179 h 355958"/>
                  <a:gd name="connsiteX6" fmla="*/ 126879 w 148423"/>
                  <a:gd name="connsiteY6" fmla="*/ 62435 h 355958"/>
                  <a:gd name="connsiteX7" fmla="*/ 147453 w 148423"/>
                  <a:gd name="connsiteY7" fmla="*/ 28831 h 355958"/>
                  <a:gd name="connsiteX8" fmla="*/ 148139 w 148423"/>
                  <a:gd name="connsiteY8" fmla="*/ 24716 h 355958"/>
                  <a:gd name="connsiteX9" fmla="*/ 145396 w 148423"/>
                  <a:gd name="connsiteY9" fmla="*/ 21287 h 355958"/>
                  <a:gd name="connsiteX10" fmla="*/ 111792 w 148423"/>
                  <a:gd name="connsiteY10" fmla="*/ 713 h 355958"/>
                  <a:gd name="connsiteX11" fmla="*/ 104248 w 148423"/>
                  <a:gd name="connsiteY11" fmla="*/ 2085 h 355958"/>
                  <a:gd name="connsiteX12" fmla="*/ 105620 w 148423"/>
                  <a:gd name="connsiteY12" fmla="*/ 9629 h 355958"/>
                  <a:gd name="connsiteX13" fmla="*/ 128937 w 148423"/>
                  <a:gd name="connsiteY13" fmla="*/ 23345 h 355958"/>
                  <a:gd name="connsiteX14" fmla="*/ 6 w 148423"/>
                  <a:gd name="connsiteY14" fmla="*/ 187251 h 355958"/>
                  <a:gd name="connsiteX15" fmla="*/ 131680 w 148423"/>
                  <a:gd name="connsiteY15" fmla="*/ 355958 h 355958"/>
                  <a:gd name="connsiteX16" fmla="*/ 133052 w 148423"/>
                  <a:gd name="connsiteY16" fmla="*/ 355958 h 355958"/>
                  <a:gd name="connsiteX17" fmla="*/ 138538 w 148423"/>
                  <a:gd name="connsiteY17" fmla="*/ 351843 h 355958"/>
                  <a:gd name="connsiteX18" fmla="*/ 133737 w 148423"/>
                  <a:gd name="connsiteY18" fmla="*/ 346357 h 35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423" h="355958">
                    <a:moveTo>
                      <a:pt x="133737" y="346357"/>
                    </a:moveTo>
                    <a:cubicBezTo>
                      <a:pt x="60357" y="328526"/>
                      <a:pt x="9608" y="264061"/>
                      <a:pt x="10979" y="188623"/>
                    </a:cubicBezTo>
                    <a:cubicBezTo>
                      <a:pt x="11665" y="114556"/>
                      <a:pt x="61043" y="52834"/>
                      <a:pt x="130994" y="34318"/>
                    </a:cubicBezTo>
                    <a:lnTo>
                      <a:pt x="117964" y="56949"/>
                    </a:lnTo>
                    <a:cubicBezTo>
                      <a:pt x="116592" y="59692"/>
                      <a:pt x="117278" y="63121"/>
                      <a:pt x="119336" y="64493"/>
                    </a:cubicBezTo>
                    <a:cubicBezTo>
                      <a:pt x="120707" y="65179"/>
                      <a:pt x="120707" y="65179"/>
                      <a:pt x="122079" y="65179"/>
                    </a:cubicBezTo>
                    <a:cubicBezTo>
                      <a:pt x="123450" y="65179"/>
                      <a:pt x="125508" y="63807"/>
                      <a:pt x="126879" y="62435"/>
                    </a:cubicBezTo>
                    <a:lnTo>
                      <a:pt x="147453" y="28831"/>
                    </a:lnTo>
                    <a:cubicBezTo>
                      <a:pt x="148139" y="27460"/>
                      <a:pt x="148825" y="26088"/>
                      <a:pt x="148139" y="24716"/>
                    </a:cubicBezTo>
                    <a:cubicBezTo>
                      <a:pt x="147453" y="23345"/>
                      <a:pt x="146768" y="21973"/>
                      <a:pt x="145396" y="21287"/>
                    </a:cubicBezTo>
                    <a:lnTo>
                      <a:pt x="111792" y="713"/>
                    </a:lnTo>
                    <a:cubicBezTo>
                      <a:pt x="109049" y="-658"/>
                      <a:pt x="105620" y="28"/>
                      <a:pt x="104248" y="2085"/>
                    </a:cubicBezTo>
                    <a:cubicBezTo>
                      <a:pt x="102876" y="4142"/>
                      <a:pt x="103562" y="8257"/>
                      <a:pt x="105620" y="9629"/>
                    </a:cubicBezTo>
                    <a:lnTo>
                      <a:pt x="128937" y="23345"/>
                    </a:lnTo>
                    <a:cubicBezTo>
                      <a:pt x="53499" y="42547"/>
                      <a:pt x="692" y="109070"/>
                      <a:pt x="6" y="187251"/>
                    </a:cubicBezTo>
                    <a:cubicBezTo>
                      <a:pt x="-679" y="268176"/>
                      <a:pt x="53499" y="336756"/>
                      <a:pt x="131680" y="355958"/>
                    </a:cubicBezTo>
                    <a:lnTo>
                      <a:pt x="133052" y="355958"/>
                    </a:lnTo>
                    <a:cubicBezTo>
                      <a:pt x="135795" y="355958"/>
                      <a:pt x="137852" y="354586"/>
                      <a:pt x="138538" y="351843"/>
                    </a:cubicBezTo>
                    <a:cubicBezTo>
                      <a:pt x="138538" y="349100"/>
                      <a:pt x="137166" y="346357"/>
                      <a:pt x="133737" y="346357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7" name="Groupe 156">
            <a:extLst>
              <a:ext uri="{FF2B5EF4-FFF2-40B4-BE49-F238E27FC236}">
                <a16:creationId xmlns:a16="http://schemas.microsoft.com/office/drawing/2014/main" id="{8F9E5114-BE8F-B52B-F750-B105029744A8}"/>
              </a:ext>
            </a:extLst>
          </p:cNvPr>
          <p:cNvGrpSpPr/>
          <p:nvPr/>
        </p:nvGrpSpPr>
        <p:grpSpPr>
          <a:xfrm>
            <a:off x="8395932" y="1655477"/>
            <a:ext cx="763436" cy="763436"/>
            <a:chOff x="7839989" y="1948357"/>
            <a:chExt cx="578815" cy="578815"/>
          </a:xfrm>
        </p:grpSpPr>
        <p:sp>
          <p:nvSpPr>
            <p:cNvPr id="105" name="Forme libre 104">
              <a:extLst>
                <a:ext uri="{FF2B5EF4-FFF2-40B4-BE49-F238E27FC236}">
                  <a16:creationId xmlns:a16="http://schemas.microsoft.com/office/drawing/2014/main" id="{94385995-87F8-2B56-57B4-F9A36AD1CCAC}"/>
                </a:ext>
              </a:extLst>
            </p:cNvPr>
            <p:cNvSpPr/>
            <p:nvPr/>
          </p:nvSpPr>
          <p:spPr>
            <a:xfrm>
              <a:off x="7839989" y="1948357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06" name="Graphique 5">
              <a:extLst>
                <a:ext uri="{FF2B5EF4-FFF2-40B4-BE49-F238E27FC236}">
                  <a16:creationId xmlns:a16="http://schemas.microsoft.com/office/drawing/2014/main" id="{F5A37E14-B615-A42A-32C5-79D798CCC72C}"/>
                </a:ext>
              </a:extLst>
            </p:cNvPr>
            <p:cNvGrpSpPr/>
            <p:nvPr/>
          </p:nvGrpSpPr>
          <p:grpSpPr>
            <a:xfrm>
              <a:off x="7958626" y="2045027"/>
              <a:ext cx="342229" cy="383390"/>
              <a:chOff x="7958626" y="2045027"/>
              <a:chExt cx="342229" cy="383390"/>
            </a:xfrm>
            <a:solidFill>
              <a:srgbClr val="FFFFFF"/>
            </a:solidFill>
          </p:grpSpPr>
          <p:sp>
            <p:nvSpPr>
              <p:cNvPr id="107" name="Forme libre 106">
                <a:extLst>
                  <a:ext uri="{FF2B5EF4-FFF2-40B4-BE49-F238E27FC236}">
                    <a16:creationId xmlns:a16="http://schemas.microsoft.com/office/drawing/2014/main" id="{9C77B40C-0247-1C9A-357A-4BC997FFD300}"/>
                  </a:ext>
                </a:extLst>
              </p:cNvPr>
              <p:cNvSpPr/>
              <p:nvPr/>
            </p:nvSpPr>
            <p:spPr>
              <a:xfrm>
                <a:off x="8032699" y="2186330"/>
                <a:ext cx="183108" cy="138531"/>
              </a:xfrm>
              <a:custGeom>
                <a:avLst/>
                <a:gdLst>
                  <a:gd name="connsiteX0" fmla="*/ 57607 w 183108"/>
                  <a:gd name="connsiteY0" fmla="*/ 78181 h 138531"/>
                  <a:gd name="connsiteX1" fmla="*/ 35661 w 183108"/>
                  <a:gd name="connsiteY1" fmla="*/ 69266 h 138531"/>
                  <a:gd name="connsiteX2" fmla="*/ 12344 w 183108"/>
                  <a:gd name="connsiteY2" fmla="*/ 10287 h 138531"/>
                  <a:gd name="connsiteX3" fmla="*/ 23317 w 183108"/>
                  <a:gd name="connsiteY3" fmla="*/ 9601 h 138531"/>
                  <a:gd name="connsiteX4" fmla="*/ 74752 w 183108"/>
                  <a:gd name="connsiteY4" fmla="*/ 20574 h 138531"/>
                  <a:gd name="connsiteX5" fmla="*/ 88468 w 183108"/>
                  <a:gd name="connsiteY5" fmla="*/ 43206 h 138531"/>
                  <a:gd name="connsiteX6" fmla="*/ 84353 w 183108"/>
                  <a:gd name="connsiteY6" fmla="*/ 59665 h 138531"/>
                  <a:gd name="connsiteX7" fmla="*/ 44577 w 183108"/>
                  <a:gd name="connsiteY7" fmla="*/ 23317 h 138531"/>
                  <a:gd name="connsiteX8" fmla="*/ 37719 w 183108"/>
                  <a:gd name="connsiteY8" fmla="*/ 26061 h 138531"/>
                  <a:gd name="connsiteX9" fmla="*/ 40462 w 183108"/>
                  <a:gd name="connsiteY9" fmla="*/ 32919 h 138531"/>
                  <a:gd name="connsiteX10" fmla="*/ 78181 w 183108"/>
                  <a:gd name="connsiteY10" fmla="*/ 67894 h 138531"/>
                  <a:gd name="connsiteX11" fmla="*/ 57607 w 183108"/>
                  <a:gd name="connsiteY11" fmla="*/ 78181 h 138531"/>
                  <a:gd name="connsiteX12" fmla="*/ 120701 w 183108"/>
                  <a:gd name="connsiteY12" fmla="*/ 68580 h 138531"/>
                  <a:gd name="connsiteX13" fmla="*/ 128930 w 183108"/>
                  <a:gd name="connsiteY13" fmla="*/ 52121 h 138531"/>
                  <a:gd name="connsiteX14" fmla="*/ 171450 w 183108"/>
                  <a:gd name="connsiteY14" fmla="*/ 41148 h 138531"/>
                  <a:gd name="connsiteX15" fmla="*/ 158420 w 183108"/>
                  <a:gd name="connsiteY15" fmla="*/ 83668 h 138531"/>
                  <a:gd name="connsiteX16" fmla="*/ 142646 w 183108"/>
                  <a:gd name="connsiteY16" fmla="*/ 91212 h 138531"/>
                  <a:gd name="connsiteX17" fmla="*/ 130988 w 183108"/>
                  <a:gd name="connsiteY17" fmla="*/ 87097 h 138531"/>
                  <a:gd name="connsiteX18" fmla="*/ 155676 w 183108"/>
                  <a:gd name="connsiteY18" fmla="*/ 60351 h 138531"/>
                  <a:gd name="connsiteX19" fmla="*/ 157734 w 183108"/>
                  <a:gd name="connsiteY19" fmla="*/ 52807 h 138531"/>
                  <a:gd name="connsiteX20" fmla="*/ 150190 w 183108"/>
                  <a:gd name="connsiteY20" fmla="*/ 50749 h 138531"/>
                  <a:gd name="connsiteX21" fmla="*/ 123444 w 183108"/>
                  <a:gd name="connsiteY21" fmla="*/ 78867 h 138531"/>
                  <a:gd name="connsiteX22" fmla="*/ 120701 w 183108"/>
                  <a:gd name="connsiteY22" fmla="*/ 68580 h 138531"/>
                  <a:gd name="connsiteX23" fmla="*/ 114528 w 183108"/>
                  <a:gd name="connsiteY23" fmla="*/ 133731 h 138531"/>
                  <a:gd name="connsiteX24" fmla="*/ 125501 w 183108"/>
                  <a:gd name="connsiteY24" fmla="*/ 96012 h 138531"/>
                  <a:gd name="connsiteX25" fmla="*/ 142646 w 183108"/>
                  <a:gd name="connsiteY25" fmla="*/ 102184 h 138531"/>
                  <a:gd name="connsiteX26" fmla="*/ 165963 w 183108"/>
                  <a:gd name="connsiteY26" fmla="*/ 91212 h 138531"/>
                  <a:gd name="connsiteX27" fmla="*/ 183108 w 183108"/>
                  <a:gd name="connsiteY27" fmla="*/ 36348 h 138531"/>
                  <a:gd name="connsiteX28" fmla="*/ 181737 w 183108"/>
                  <a:gd name="connsiteY28" fmla="*/ 32919 h 138531"/>
                  <a:gd name="connsiteX29" fmla="*/ 178308 w 183108"/>
                  <a:gd name="connsiteY29" fmla="*/ 31547 h 138531"/>
                  <a:gd name="connsiteX30" fmla="*/ 176936 w 183108"/>
                  <a:gd name="connsiteY30" fmla="*/ 31547 h 138531"/>
                  <a:gd name="connsiteX31" fmla="*/ 122072 w 183108"/>
                  <a:gd name="connsiteY31" fmla="*/ 45263 h 138531"/>
                  <a:gd name="connsiteX32" fmla="*/ 110414 w 183108"/>
                  <a:gd name="connsiteY32" fmla="*/ 69266 h 138531"/>
                  <a:gd name="connsiteX33" fmla="*/ 117957 w 183108"/>
                  <a:gd name="connsiteY33" fmla="*/ 88468 h 138531"/>
                  <a:gd name="connsiteX34" fmla="*/ 109042 w 183108"/>
                  <a:gd name="connsiteY34" fmla="*/ 109042 h 138531"/>
                  <a:gd name="connsiteX35" fmla="*/ 90525 w 183108"/>
                  <a:gd name="connsiteY35" fmla="*/ 70638 h 138531"/>
                  <a:gd name="connsiteX36" fmla="*/ 98755 w 183108"/>
                  <a:gd name="connsiteY36" fmla="*/ 43891 h 138531"/>
                  <a:gd name="connsiteX37" fmla="*/ 80924 w 183108"/>
                  <a:gd name="connsiteY37" fmla="*/ 13716 h 138531"/>
                  <a:gd name="connsiteX38" fmla="*/ 22631 w 183108"/>
                  <a:gd name="connsiteY38" fmla="*/ 0 h 138531"/>
                  <a:gd name="connsiteX39" fmla="*/ 4800 w 183108"/>
                  <a:gd name="connsiteY39" fmla="*/ 686 h 138531"/>
                  <a:gd name="connsiteX40" fmla="*/ 1371 w 183108"/>
                  <a:gd name="connsiteY40" fmla="*/ 2743 h 138531"/>
                  <a:gd name="connsiteX41" fmla="*/ 0 w 183108"/>
                  <a:gd name="connsiteY41" fmla="*/ 6172 h 138531"/>
                  <a:gd name="connsiteX42" fmla="*/ 28118 w 183108"/>
                  <a:gd name="connsiteY42" fmla="*/ 77496 h 138531"/>
                  <a:gd name="connsiteX43" fmla="*/ 56235 w 183108"/>
                  <a:gd name="connsiteY43" fmla="*/ 88468 h 138531"/>
                  <a:gd name="connsiteX44" fmla="*/ 81610 w 183108"/>
                  <a:gd name="connsiteY44" fmla="*/ 77496 h 138531"/>
                  <a:gd name="connsiteX45" fmla="*/ 102184 w 183108"/>
                  <a:gd name="connsiteY45" fmla="*/ 130302 h 138531"/>
                  <a:gd name="connsiteX46" fmla="*/ 102870 w 183108"/>
                  <a:gd name="connsiteY46" fmla="*/ 131674 h 138531"/>
                  <a:gd name="connsiteX47" fmla="*/ 102870 w 183108"/>
                  <a:gd name="connsiteY47" fmla="*/ 132360 h 138531"/>
                  <a:gd name="connsiteX48" fmla="*/ 107670 w 183108"/>
                  <a:gd name="connsiteY48" fmla="*/ 138532 h 138531"/>
                  <a:gd name="connsiteX49" fmla="*/ 108356 w 183108"/>
                  <a:gd name="connsiteY49" fmla="*/ 138532 h 138531"/>
                  <a:gd name="connsiteX50" fmla="*/ 114528 w 183108"/>
                  <a:gd name="connsiteY50" fmla="*/ 133731 h 138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83108" h="138531">
                    <a:moveTo>
                      <a:pt x="57607" y="78181"/>
                    </a:moveTo>
                    <a:cubicBezTo>
                      <a:pt x="50749" y="78181"/>
                      <a:pt x="43205" y="74752"/>
                      <a:pt x="35661" y="69266"/>
                    </a:cubicBezTo>
                    <a:cubicBezTo>
                      <a:pt x="22631" y="58293"/>
                      <a:pt x="15087" y="26746"/>
                      <a:pt x="12344" y="10287"/>
                    </a:cubicBezTo>
                    <a:cubicBezTo>
                      <a:pt x="15087" y="10287"/>
                      <a:pt x="18516" y="9601"/>
                      <a:pt x="23317" y="9601"/>
                    </a:cubicBezTo>
                    <a:cubicBezTo>
                      <a:pt x="47320" y="9601"/>
                      <a:pt x="65837" y="13030"/>
                      <a:pt x="74752" y="20574"/>
                    </a:cubicBezTo>
                    <a:cubicBezTo>
                      <a:pt x="82982" y="27432"/>
                      <a:pt x="87782" y="34976"/>
                      <a:pt x="88468" y="43206"/>
                    </a:cubicBezTo>
                    <a:cubicBezTo>
                      <a:pt x="89154" y="48692"/>
                      <a:pt x="87096" y="54178"/>
                      <a:pt x="84353" y="59665"/>
                    </a:cubicBezTo>
                    <a:cubicBezTo>
                      <a:pt x="70637" y="41834"/>
                      <a:pt x="56235" y="28804"/>
                      <a:pt x="44577" y="23317"/>
                    </a:cubicBezTo>
                    <a:cubicBezTo>
                      <a:pt x="41834" y="21946"/>
                      <a:pt x="38405" y="23317"/>
                      <a:pt x="37719" y="26061"/>
                    </a:cubicBezTo>
                    <a:cubicBezTo>
                      <a:pt x="36347" y="28804"/>
                      <a:pt x="37719" y="32233"/>
                      <a:pt x="40462" y="32919"/>
                    </a:cubicBezTo>
                    <a:cubicBezTo>
                      <a:pt x="50063" y="37719"/>
                      <a:pt x="65151" y="50749"/>
                      <a:pt x="78181" y="67894"/>
                    </a:cubicBezTo>
                    <a:cubicBezTo>
                      <a:pt x="72009" y="74067"/>
                      <a:pt x="65151" y="78181"/>
                      <a:pt x="57607" y="78181"/>
                    </a:cubicBezTo>
                    <a:moveTo>
                      <a:pt x="120701" y="68580"/>
                    </a:moveTo>
                    <a:cubicBezTo>
                      <a:pt x="120701" y="62408"/>
                      <a:pt x="123444" y="57607"/>
                      <a:pt x="128930" y="52121"/>
                    </a:cubicBezTo>
                    <a:cubicBezTo>
                      <a:pt x="137160" y="44577"/>
                      <a:pt x="156362" y="41148"/>
                      <a:pt x="171450" y="41148"/>
                    </a:cubicBezTo>
                    <a:cubicBezTo>
                      <a:pt x="170078" y="53493"/>
                      <a:pt x="166649" y="74752"/>
                      <a:pt x="158420" y="83668"/>
                    </a:cubicBezTo>
                    <a:cubicBezTo>
                      <a:pt x="152933" y="88468"/>
                      <a:pt x="147447" y="91212"/>
                      <a:pt x="142646" y="91212"/>
                    </a:cubicBezTo>
                    <a:cubicBezTo>
                      <a:pt x="137846" y="91212"/>
                      <a:pt x="134417" y="89154"/>
                      <a:pt x="130988" y="87097"/>
                    </a:cubicBezTo>
                    <a:cubicBezTo>
                      <a:pt x="139217" y="74067"/>
                      <a:pt x="148818" y="63780"/>
                      <a:pt x="155676" y="60351"/>
                    </a:cubicBezTo>
                    <a:cubicBezTo>
                      <a:pt x="158420" y="58979"/>
                      <a:pt x="159105" y="55550"/>
                      <a:pt x="157734" y="52807"/>
                    </a:cubicBezTo>
                    <a:cubicBezTo>
                      <a:pt x="156362" y="50064"/>
                      <a:pt x="152933" y="49378"/>
                      <a:pt x="150190" y="50749"/>
                    </a:cubicBezTo>
                    <a:cubicBezTo>
                      <a:pt x="141960" y="54864"/>
                      <a:pt x="132359" y="65151"/>
                      <a:pt x="123444" y="78867"/>
                    </a:cubicBezTo>
                    <a:cubicBezTo>
                      <a:pt x="122072" y="74752"/>
                      <a:pt x="120701" y="71323"/>
                      <a:pt x="120701" y="68580"/>
                    </a:cubicBezTo>
                    <a:moveTo>
                      <a:pt x="114528" y="133731"/>
                    </a:moveTo>
                    <a:cubicBezTo>
                      <a:pt x="115900" y="120015"/>
                      <a:pt x="120015" y="106985"/>
                      <a:pt x="125501" y="96012"/>
                    </a:cubicBezTo>
                    <a:cubicBezTo>
                      <a:pt x="130988" y="99441"/>
                      <a:pt x="136474" y="102184"/>
                      <a:pt x="142646" y="102184"/>
                    </a:cubicBezTo>
                    <a:cubicBezTo>
                      <a:pt x="150876" y="102184"/>
                      <a:pt x="158420" y="98755"/>
                      <a:pt x="165963" y="91212"/>
                    </a:cubicBezTo>
                    <a:cubicBezTo>
                      <a:pt x="181737" y="76810"/>
                      <a:pt x="183108" y="39777"/>
                      <a:pt x="183108" y="36348"/>
                    </a:cubicBezTo>
                    <a:cubicBezTo>
                      <a:pt x="183108" y="34976"/>
                      <a:pt x="182423" y="33604"/>
                      <a:pt x="181737" y="32919"/>
                    </a:cubicBezTo>
                    <a:cubicBezTo>
                      <a:pt x="181051" y="32233"/>
                      <a:pt x="179679" y="31547"/>
                      <a:pt x="178308" y="31547"/>
                    </a:cubicBezTo>
                    <a:lnTo>
                      <a:pt x="176936" y="31547"/>
                    </a:lnTo>
                    <a:cubicBezTo>
                      <a:pt x="168021" y="31547"/>
                      <a:pt x="136474" y="32919"/>
                      <a:pt x="122072" y="45263"/>
                    </a:cubicBezTo>
                    <a:cubicBezTo>
                      <a:pt x="114528" y="52807"/>
                      <a:pt x="110414" y="61036"/>
                      <a:pt x="110414" y="69266"/>
                    </a:cubicBezTo>
                    <a:cubicBezTo>
                      <a:pt x="110414" y="76124"/>
                      <a:pt x="113157" y="82296"/>
                      <a:pt x="117957" y="88468"/>
                    </a:cubicBezTo>
                    <a:cubicBezTo>
                      <a:pt x="114528" y="94641"/>
                      <a:pt x="111785" y="102184"/>
                      <a:pt x="109042" y="109042"/>
                    </a:cubicBezTo>
                    <a:cubicBezTo>
                      <a:pt x="104241" y="95326"/>
                      <a:pt x="98069" y="82296"/>
                      <a:pt x="90525" y="70638"/>
                    </a:cubicBezTo>
                    <a:cubicBezTo>
                      <a:pt x="96698" y="62408"/>
                      <a:pt x="99441" y="52807"/>
                      <a:pt x="98755" y="43891"/>
                    </a:cubicBezTo>
                    <a:cubicBezTo>
                      <a:pt x="98069" y="32919"/>
                      <a:pt x="91897" y="22632"/>
                      <a:pt x="80924" y="13716"/>
                    </a:cubicBezTo>
                    <a:cubicBezTo>
                      <a:pt x="67208" y="2743"/>
                      <a:pt x="41834" y="0"/>
                      <a:pt x="22631" y="0"/>
                    </a:cubicBezTo>
                    <a:cubicBezTo>
                      <a:pt x="12344" y="0"/>
                      <a:pt x="5486" y="686"/>
                      <a:pt x="4800" y="686"/>
                    </a:cubicBezTo>
                    <a:cubicBezTo>
                      <a:pt x="3429" y="686"/>
                      <a:pt x="2057" y="2058"/>
                      <a:pt x="1371" y="2743"/>
                    </a:cubicBezTo>
                    <a:cubicBezTo>
                      <a:pt x="686" y="3429"/>
                      <a:pt x="0" y="5487"/>
                      <a:pt x="0" y="6172"/>
                    </a:cubicBezTo>
                    <a:cubicBezTo>
                      <a:pt x="0" y="8230"/>
                      <a:pt x="6172" y="59665"/>
                      <a:pt x="28118" y="77496"/>
                    </a:cubicBezTo>
                    <a:cubicBezTo>
                      <a:pt x="37033" y="85039"/>
                      <a:pt x="46634" y="88468"/>
                      <a:pt x="56235" y="88468"/>
                    </a:cubicBezTo>
                    <a:cubicBezTo>
                      <a:pt x="65151" y="88468"/>
                      <a:pt x="74752" y="85039"/>
                      <a:pt x="81610" y="77496"/>
                    </a:cubicBezTo>
                    <a:cubicBezTo>
                      <a:pt x="91211" y="93269"/>
                      <a:pt x="99441" y="110414"/>
                      <a:pt x="102184" y="130302"/>
                    </a:cubicBezTo>
                    <a:cubicBezTo>
                      <a:pt x="102184" y="130988"/>
                      <a:pt x="102184" y="130988"/>
                      <a:pt x="102870" y="131674"/>
                    </a:cubicBezTo>
                    <a:lnTo>
                      <a:pt x="102870" y="132360"/>
                    </a:lnTo>
                    <a:cubicBezTo>
                      <a:pt x="102870" y="135789"/>
                      <a:pt x="104927" y="137846"/>
                      <a:pt x="107670" y="138532"/>
                    </a:cubicBezTo>
                    <a:lnTo>
                      <a:pt x="108356" y="138532"/>
                    </a:lnTo>
                    <a:cubicBezTo>
                      <a:pt x="111785" y="138532"/>
                      <a:pt x="113843" y="136474"/>
                      <a:pt x="114528" y="133731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8" name="Forme libre 107">
                <a:extLst>
                  <a:ext uri="{FF2B5EF4-FFF2-40B4-BE49-F238E27FC236}">
                    <a16:creationId xmlns:a16="http://schemas.microsoft.com/office/drawing/2014/main" id="{CA5742EC-1681-C8A4-2E25-9D120B81F608}"/>
                  </a:ext>
                </a:extLst>
              </p:cNvPr>
              <p:cNvSpPr/>
              <p:nvPr/>
            </p:nvSpPr>
            <p:spPr>
              <a:xfrm>
                <a:off x="8144200" y="2079493"/>
                <a:ext cx="156655" cy="348924"/>
              </a:xfrm>
              <a:custGeom>
                <a:avLst/>
                <a:gdLst>
                  <a:gd name="connsiteX0" fmla="*/ 156647 w 156655"/>
                  <a:gd name="connsiteY0" fmla="*/ 156901 h 348924"/>
                  <a:gd name="connsiteX1" fmla="*/ 58577 w 156655"/>
                  <a:gd name="connsiteY1" fmla="*/ 538 h 348924"/>
                  <a:gd name="connsiteX2" fmla="*/ 51719 w 156655"/>
                  <a:gd name="connsiteY2" fmla="*/ 3281 h 348924"/>
                  <a:gd name="connsiteX3" fmla="*/ 54462 w 156655"/>
                  <a:gd name="connsiteY3" fmla="*/ 10139 h 348924"/>
                  <a:gd name="connsiteX4" fmla="*/ 145674 w 156655"/>
                  <a:gd name="connsiteY4" fmla="*/ 156901 h 348924"/>
                  <a:gd name="connsiteX5" fmla="*/ 18115 w 156655"/>
                  <a:gd name="connsiteY5" fmla="*/ 312577 h 348924"/>
                  <a:gd name="connsiteX6" fmla="*/ 30459 w 156655"/>
                  <a:gd name="connsiteY6" fmla="*/ 292689 h 348924"/>
                  <a:gd name="connsiteX7" fmla="*/ 29088 w 156655"/>
                  <a:gd name="connsiteY7" fmla="*/ 285145 h 348924"/>
                  <a:gd name="connsiteX8" fmla="*/ 21544 w 156655"/>
                  <a:gd name="connsiteY8" fmla="*/ 286517 h 348924"/>
                  <a:gd name="connsiteX9" fmla="*/ 970 w 156655"/>
                  <a:gd name="connsiteY9" fmla="*/ 320121 h 348924"/>
                  <a:gd name="connsiteX10" fmla="*/ 284 w 156655"/>
                  <a:gd name="connsiteY10" fmla="*/ 324236 h 348924"/>
                  <a:gd name="connsiteX11" fmla="*/ 3027 w 156655"/>
                  <a:gd name="connsiteY11" fmla="*/ 327665 h 348924"/>
                  <a:gd name="connsiteX12" fmla="*/ 36632 w 156655"/>
                  <a:gd name="connsiteY12" fmla="*/ 348239 h 348924"/>
                  <a:gd name="connsiteX13" fmla="*/ 39375 w 156655"/>
                  <a:gd name="connsiteY13" fmla="*/ 348925 h 348924"/>
                  <a:gd name="connsiteX14" fmla="*/ 44175 w 156655"/>
                  <a:gd name="connsiteY14" fmla="*/ 346181 h 348924"/>
                  <a:gd name="connsiteX15" fmla="*/ 42804 w 156655"/>
                  <a:gd name="connsiteY15" fmla="*/ 338638 h 348924"/>
                  <a:gd name="connsiteX16" fmla="*/ 16743 w 156655"/>
                  <a:gd name="connsiteY16" fmla="*/ 323550 h 348924"/>
                  <a:gd name="connsiteX17" fmla="*/ 156647 w 156655"/>
                  <a:gd name="connsiteY17" fmla="*/ 156901 h 34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655" h="348924">
                    <a:moveTo>
                      <a:pt x="156647" y="156901"/>
                    </a:moveTo>
                    <a:cubicBezTo>
                      <a:pt x="157332" y="90378"/>
                      <a:pt x="118928" y="29342"/>
                      <a:pt x="58577" y="538"/>
                    </a:cubicBezTo>
                    <a:cubicBezTo>
                      <a:pt x="55834" y="-833"/>
                      <a:pt x="52405" y="538"/>
                      <a:pt x="51719" y="3281"/>
                    </a:cubicBezTo>
                    <a:cubicBezTo>
                      <a:pt x="50348" y="6025"/>
                      <a:pt x="51719" y="9454"/>
                      <a:pt x="54462" y="10139"/>
                    </a:cubicBezTo>
                    <a:cubicBezTo>
                      <a:pt x="110698" y="36886"/>
                      <a:pt x="147045" y="94493"/>
                      <a:pt x="145674" y="156901"/>
                    </a:cubicBezTo>
                    <a:cubicBezTo>
                      <a:pt x="144988" y="233024"/>
                      <a:pt x="90810" y="297490"/>
                      <a:pt x="18115" y="312577"/>
                    </a:cubicBezTo>
                    <a:lnTo>
                      <a:pt x="30459" y="292689"/>
                    </a:lnTo>
                    <a:cubicBezTo>
                      <a:pt x="31831" y="289946"/>
                      <a:pt x="31145" y="286517"/>
                      <a:pt x="29088" y="285145"/>
                    </a:cubicBezTo>
                    <a:cubicBezTo>
                      <a:pt x="26344" y="283774"/>
                      <a:pt x="22915" y="284459"/>
                      <a:pt x="21544" y="286517"/>
                    </a:cubicBezTo>
                    <a:lnTo>
                      <a:pt x="970" y="320121"/>
                    </a:lnTo>
                    <a:cubicBezTo>
                      <a:pt x="284" y="321493"/>
                      <a:pt x="-402" y="322864"/>
                      <a:pt x="284" y="324236"/>
                    </a:cubicBezTo>
                    <a:cubicBezTo>
                      <a:pt x="970" y="325607"/>
                      <a:pt x="1656" y="326979"/>
                      <a:pt x="3027" y="327665"/>
                    </a:cubicBezTo>
                    <a:lnTo>
                      <a:pt x="36632" y="348239"/>
                    </a:lnTo>
                    <a:cubicBezTo>
                      <a:pt x="38003" y="348925"/>
                      <a:pt x="38003" y="348925"/>
                      <a:pt x="39375" y="348925"/>
                    </a:cubicBezTo>
                    <a:cubicBezTo>
                      <a:pt x="40746" y="348925"/>
                      <a:pt x="42804" y="347553"/>
                      <a:pt x="44175" y="346181"/>
                    </a:cubicBezTo>
                    <a:cubicBezTo>
                      <a:pt x="45547" y="343438"/>
                      <a:pt x="44861" y="340009"/>
                      <a:pt x="42804" y="338638"/>
                    </a:cubicBezTo>
                    <a:lnTo>
                      <a:pt x="16743" y="323550"/>
                    </a:lnTo>
                    <a:cubicBezTo>
                      <a:pt x="96296" y="309148"/>
                      <a:pt x="155275" y="239197"/>
                      <a:pt x="156647" y="156901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9" name="Forme libre 108">
                <a:extLst>
                  <a:ext uri="{FF2B5EF4-FFF2-40B4-BE49-F238E27FC236}">
                    <a16:creationId xmlns:a16="http://schemas.microsoft.com/office/drawing/2014/main" id="{4419A25E-D2DC-893D-B5E9-C15B30EDCD67}"/>
                  </a:ext>
                </a:extLst>
              </p:cNvPr>
              <p:cNvSpPr/>
              <p:nvPr/>
            </p:nvSpPr>
            <p:spPr>
              <a:xfrm>
                <a:off x="7958626" y="2045027"/>
                <a:ext cx="148423" cy="355958"/>
              </a:xfrm>
              <a:custGeom>
                <a:avLst/>
                <a:gdLst>
                  <a:gd name="connsiteX0" fmla="*/ 133737 w 148423"/>
                  <a:gd name="connsiteY0" fmla="*/ 346357 h 355958"/>
                  <a:gd name="connsiteX1" fmla="*/ 10979 w 148423"/>
                  <a:gd name="connsiteY1" fmla="*/ 188623 h 355958"/>
                  <a:gd name="connsiteX2" fmla="*/ 130994 w 148423"/>
                  <a:gd name="connsiteY2" fmla="*/ 34318 h 355958"/>
                  <a:gd name="connsiteX3" fmla="*/ 117964 w 148423"/>
                  <a:gd name="connsiteY3" fmla="*/ 56949 h 355958"/>
                  <a:gd name="connsiteX4" fmla="*/ 119336 w 148423"/>
                  <a:gd name="connsiteY4" fmla="*/ 64493 h 355958"/>
                  <a:gd name="connsiteX5" fmla="*/ 122079 w 148423"/>
                  <a:gd name="connsiteY5" fmla="*/ 65179 h 355958"/>
                  <a:gd name="connsiteX6" fmla="*/ 126879 w 148423"/>
                  <a:gd name="connsiteY6" fmla="*/ 62435 h 355958"/>
                  <a:gd name="connsiteX7" fmla="*/ 147453 w 148423"/>
                  <a:gd name="connsiteY7" fmla="*/ 28831 h 355958"/>
                  <a:gd name="connsiteX8" fmla="*/ 148139 w 148423"/>
                  <a:gd name="connsiteY8" fmla="*/ 24716 h 355958"/>
                  <a:gd name="connsiteX9" fmla="*/ 145396 w 148423"/>
                  <a:gd name="connsiteY9" fmla="*/ 21287 h 355958"/>
                  <a:gd name="connsiteX10" fmla="*/ 111792 w 148423"/>
                  <a:gd name="connsiteY10" fmla="*/ 713 h 355958"/>
                  <a:gd name="connsiteX11" fmla="*/ 104248 w 148423"/>
                  <a:gd name="connsiteY11" fmla="*/ 2085 h 355958"/>
                  <a:gd name="connsiteX12" fmla="*/ 105620 w 148423"/>
                  <a:gd name="connsiteY12" fmla="*/ 9629 h 355958"/>
                  <a:gd name="connsiteX13" fmla="*/ 128937 w 148423"/>
                  <a:gd name="connsiteY13" fmla="*/ 23345 h 355958"/>
                  <a:gd name="connsiteX14" fmla="*/ 6 w 148423"/>
                  <a:gd name="connsiteY14" fmla="*/ 187251 h 355958"/>
                  <a:gd name="connsiteX15" fmla="*/ 131680 w 148423"/>
                  <a:gd name="connsiteY15" fmla="*/ 355958 h 355958"/>
                  <a:gd name="connsiteX16" fmla="*/ 133052 w 148423"/>
                  <a:gd name="connsiteY16" fmla="*/ 355958 h 355958"/>
                  <a:gd name="connsiteX17" fmla="*/ 138538 w 148423"/>
                  <a:gd name="connsiteY17" fmla="*/ 351843 h 355958"/>
                  <a:gd name="connsiteX18" fmla="*/ 133737 w 148423"/>
                  <a:gd name="connsiteY18" fmla="*/ 346357 h 35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423" h="355958">
                    <a:moveTo>
                      <a:pt x="133737" y="346357"/>
                    </a:moveTo>
                    <a:cubicBezTo>
                      <a:pt x="60357" y="328526"/>
                      <a:pt x="9608" y="264061"/>
                      <a:pt x="10979" y="188623"/>
                    </a:cubicBezTo>
                    <a:cubicBezTo>
                      <a:pt x="11665" y="114556"/>
                      <a:pt x="61043" y="52834"/>
                      <a:pt x="130994" y="34318"/>
                    </a:cubicBezTo>
                    <a:lnTo>
                      <a:pt x="117964" y="56949"/>
                    </a:lnTo>
                    <a:cubicBezTo>
                      <a:pt x="116592" y="59692"/>
                      <a:pt x="117278" y="63121"/>
                      <a:pt x="119336" y="64493"/>
                    </a:cubicBezTo>
                    <a:cubicBezTo>
                      <a:pt x="120707" y="65179"/>
                      <a:pt x="120707" y="65179"/>
                      <a:pt x="122079" y="65179"/>
                    </a:cubicBezTo>
                    <a:cubicBezTo>
                      <a:pt x="123450" y="65179"/>
                      <a:pt x="125508" y="63807"/>
                      <a:pt x="126879" y="62435"/>
                    </a:cubicBezTo>
                    <a:lnTo>
                      <a:pt x="147453" y="28831"/>
                    </a:lnTo>
                    <a:cubicBezTo>
                      <a:pt x="148139" y="27460"/>
                      <a:pt x="148825" y="26088"/>
                      <a:pt x="148139" y="24716"/>
                    </a:cubicBezTo>
                    <a:cubicBezTo>
                      <a:pt x="147453" y="23345"/>
                      <a:pt x="146768" y="21973"/>
                      <a:pt x="145396" y="21287"/>
                    </a:cubicBezTo>
                    <a:lnTo>
                      <a:pt x="111792" y="713"/>
                    </a:lnTo>
                    <a:cubicBezTo>
                      <a:pt x="109049" y="-658"/>
                      <a:pt x="105620" y="28"/>
                      <a:pt x="104248" y="2085"/>
                    </a:cubicBezTo>
                    <a:cubicBezTo>
                      <a:pt x="102876" y="4142"/>
                      <a:pt x="103562" y="8257"/>
                      <a:pt x="105620" y="9629"/>
                    </a:cubicBezTo>
                    <a:lnTo>
                      <a:pt x="128937" y="23345"/>
                    </a:lnTo>
                    <a:cubicBezTo>
                      <a:pt x="53499" y="42547"/>
                      <a:pt x="692" y="109070"/>
                      <a:pt x="6" y="187251"/>
                    </a:cubicBezTo>
                    <a:cubicBezTo>
                      <a:pt x="-679" y="268176"/>
                      <a:pt x="53499" y="336756"/>
                      <a:pt x="131680" y="355958"/>
                    </a:cubicBezTo>
                    <a:lnTo>
                      <a:pt x="133052" y="355958"/>
                    </a:lnTo>
                    <a:cubicBezTo>
                      <a:pt x="135795" y="355958"/>
                      <a:pt x="137852" y="354586"/>
                      <a:pt x="138538" y="351843"/>
                    </a:cubicBezTo>
                    <a:cubicBezTo>
                      <a:pt x="138538" y="349100"/>
                      <a:pt x="136481" y="346357"/>
                      <a:pt x="133737" y="346357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8" name="Groupe 157">
            <a:extLst>
              <a:ext uri="{FF2B5EF4-FFF2-40B4-BE49-F238E27FC236}">
                <a16:creationId xmlns:a16="http://schemas.microsoft.com/office/drawing/2014/main" id="{92EDE4DF-9192-AA9A-9998-E62A7C859C7B}"/>
              </a:ext>
            </a:extLst>
          </p:cNvPr>
          <p:cNvGrpSpPr/>
          <p:nvPr/>
        </p:nvGrpSpPr>
        <p:grpSpPr>
          <a:xfrm>
            <a:off x="7563749" y="2486755"/>
            <a:ext cx="763436" cy="763436"/>
            <a:chOff x="7209053" y="2578608"/>
            <a:chExt cx="578815" cy="578815"/>
          </a:xfrm>
        </p:grpSpPr>
        <p:sp>
          <p:nvSpPr>
            <p:cNvPr id="110" name="Forme libre 109">
              <a:extLst>
                <a:ext uri="{FF2B5EF4-FFF2-40B4-BE49-F238E27FC236}">
                  <a16:creationId xmlns:a16="http://schemas.microsoft.com/office/drawing/2014/main" id="{0AB862D0-5ED5-D843-EC13-203F4A13560E}"/>
                </a:ext>
              </a:extLst>
            </p:cNvPr>
            <p:cNvSpPr/>
            <p:nvPr/>
          </p:nvSpPr>
          <p:spPr>
            <a:xfrm>
              <a:off x="7209053" y="2578608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11" name="Graphique 5">
              <a:extLst>
                <a:ext uri="{FF2B5EF4-FFF2-40B4-BE49-F238E27FC236}">
                  <a16:creationId xmlns:a16="http://schemas.microsoft.com/office/drawing/2014/main" id="{B894273E-1651-1870-CAB7-B8B91FEB2B91}"/>
                </a:ext>
              </a:extLst>
            </p:cNvPr>
            <p:cNvGrpSpPr/>
            <p:nvPr/>
          </p:nvGrpSpPr>
          <p:grpSpPr>
            <a:xfrm>
              <a:off x="7327690" y="2674592"/>
              <a:ext cx="342915" cy="383389"/>
              <a:chOff x="7327690" y="2674592"/>
              <a:chExt cx="342915" cy="383389"/>
            </a:xfrm>
            <a:solidFill>
              <a:srgbClr val="FFFFFF"/>
            </a:solidFill>
          </p:grpSpPr>
          <p:sp>
            <p:nvSpPr>
              <p:cNvPr id="112" name="Forme libre 111">
                <a:extLst>
                  <a:ext uri="{FF2B5EF4-FFF2-40B4-BE49-F238E27FC236}">
                    <a16:creationId xmlns:a16="http://schemas.microsoft.com/office/drawing/2014/main" id="{337308BB-60B1-79E7-4E72-9B82FA80EAB1}"/>
                  </a:ext>
                </a:extLst>
              </p:cNvPr>
              <p:cNvSpPr/>
              <p:nvPr/>
            </p:nvSpPr>
            <p:spPr>
              <a:xfrm>
                <a:off x="7402449" y="2815894"/>
                <a:ext cx="183108" cy="138531"/>
              </a:xfrm>
              <a:custGeom>
                <a:avLst/>
                <a:gdLst>
                  <a:gd name="connsiteX0" fmla="*/ 56921 w 183108"/>
                  <a:gd name="connsiteY0" fmla="*/ 78181 h 138531"/>
                  <a:gd name="connsiteX1" fmla="*/ 34976 w 183108"/>
                  <a:gd name="connsiteY1" fmla="*/ 69266 h 138531"/>
                  <a:gd name="connsiteX2" fmla="*/ 11659 w 183108"/>
                  <a:gd name="connsiteY2" fmla="*/ 10287 h 138531"/>
                  <a:gd name="connsiteX3" fmla="*/ 22631 w 183108"/>
                  <a:gd name="connsiteY3" fmla="*/ 9601 h 138531"/>
                  <a:gd name="connsiteX4" fmla="*/ 74066 w 183108"/>
                  <a:gd name="connsiteY4" fmla="*/ 20574 h 138531"/>
                  <a:gd name="connsiteX5" fmla="*/ 87782 w 183108"/>
                  <a:gd name="connsiteY5" fmla="*/ 43205 h 138531"/>
                  <a:gd name="connsiteX6" fmla="*/ 83668 w 183108"/>
                  <a:gd name="connsiteY6" fmla="*/ 59664 h 138531"/>
                  <a:gd name="connsiteX7" fmla="*/ 43891 w 183108"/>
                  <a:gd name="connsiteY7" fmla="*/ 23317 h 138531"/>
                  <a:gd name="connsiteX8" fmla="*/ 37033 w 183108"/>
                  <a:gd name="connsiteY8" fmla="*/ 26060 h 138531"/>
                  <a:gd name="connsiteX9" fmla="*/ 39776 w 183108"/>
                  <a:gd name="connsiteY9" fmla="*/ 32918 h 138531"/>
                  <a:gd name="connsiteX10" fmla="*/ 77495 w 183108"/>
                  <a:gd name="connsiteY10" fmla="*/ 67894 h 138531"/>
                  <a:gd name="connsiteX11" fmla="*/ 56921 w 183108"/>
                  <a:gd name="connsiteY11" fmla="*/ 78181 h 138531"/>
                  <a:gd name="connsiteX12" fmla="*/ 120701 w 183108"/>
                  <a:gd name="connsiteY12" fmla="*/ 68580 h 138531"/>
                  <a:gd name="connsiteX13" fmla="*/ 128930 w 183108"/>
                  <a:gd name="connsiteY13" fmla="*/ 52121 h 138531"/>
                  <a:gd name="connsiteX14" fmla="*/ 171450 w 183108"/>
                  <a:gd name="connsiteY14" fmla="*/ 41148 h 138531"/>
                  <a:gd name="connsiteX15" fmla="*/ 158420 w 183108"/>
                  <a:gd name="connsiteY15" fmla="*/ 83667 h 138531"/>
                  <a:gd name="connsiteX16" fmla="*/ 142646 w 183108"/>
                  <a:gd name="connsiteY16" fmla="*/ 91211 h 138531"/>
                  <a:gd name="connsiteX17" fmla="*/ 130988 w 183108"/>
                  <a:gd name="connsiteY17" fmla="*/ 87096 h 138531"/>
                  <a:gd name="connsiteX18" fmla="*/ 155677 w 183108"/>
                  <a:gd name="connsiteY18" fmla="*/ 60350 h 138531"/>
                  <a:gd name="connsiteX19" fmla="*/ 157734 w 183108"/>
                  <a:gd name="connsiteY19" fmla="*/ 52806 h 138531"/>
                  <a:gd name="connsiteX20" fmla="*/ 150190 w 183108"/>
                  <a:gd name="connsiteY20" fmla="*/ 50749 h 138531"/>
                  <a:gd name="connsiteX21" fmla="*/ 123444 w 183108"/>
                  <a:gd name="connsiteY21" fmla="*/ 78867 h 138531"/>
                  <a:gd name="connsiteX22" fmla="*/ 120701 w 183108"/>
                  <a:gd name="connsiteY22" fmla="*/ 68580 h 138531"/>
                  <a:gd name="connsiteX23" fmla="*/ 114529 w 183108"/>
                  <a:gd name="connsiteY23" fmla="*/ 133731 h 138531"/>
                  <a:gd name="connsiteX24" fmla="*/ 125501 w 183108"/>
                  <a:gd name="connsiteY24" fmla="*/ 96012 h 138531"/>
                  <a:gd name="connsiteX25" fmla="*/ 142646 w 183108"/>
                  <a:gd name="connsiteY25" fmla="*/ 102184 h 138531"/>
                  <a:gd name="connsiteX26" fmla="*/ 165964 w 183108"/>
                  <a:gd name="connsiteY26" fmla="*/ 91211 h 138531"/>
                  <a:gd name="connsiteX27" fmla="*/ 183109 w 183108"/>
                  <a:gd name="connsiteY27" fmla="*/ 36347 h 138531"/>
                  <a:gd name="connsiteX28" fmla="*/ 181737 w 183108"/>
                  <a:gd name="connsiteY28" fmla="*/ 32918 h 138531"/>
                  <a:gd name="connsiteX29" fmla="*/ 178308 w 183108"/>
                  <a:gd name="connsiteY29" fmla="*/ 31547 h 138531"/>
                  <a:gd name="connsiteX30" fmla="*/ 176936 w 183108"/>
                  <a:gd name="connsiteY30" fmla="*/ 31547 h 138531"/>
                  <a:gd name="connsiteX31" fmla="*/ 122072 w 183108"/>
                  <a:gd name="connsiteY31" fmla="*/ 45263 h 138531"/>
                  <a:gd name="connsiteX32" fmla="*/ 110414 w 183108"/>
                  <a:gd name="connsiteY32" fmla="*/ 69266 h 138531"/>
                  <a:gd name="connsiteX33" fmla="*/ 117958 w 183108"/>
                  <a:gd name="connsiteY33" fmla="*/ 88468 h 138531"/>
                  <a:gd name="connsiteX34" fmla="*/ 109042 w 183108"/>
                  <a:gd name="connsiteY34" fmla="*/ 109042 h 138531"/>
                  <a:gd name="connsiteX35" fmla="*/ 90526 w 183108"/>
                  <a:gd name="connsiteY35" fmla="*/ 70637 h 138531"/>
                  <a:gd name="connsiteX36" fmla="*/ 98755 w 183108"/>
                  <a:gd name="connsiteY36" fmla="*/ 43891 h 138531"/>
                  <a:gd name="connsiteX37" fmla="*/ 80924 w 183108"/>
                  <a:gd name="connsiteY37" fmla="*/ 13716 h 138531"/>
                  <a:gd name="connsiteX38" fmla="*/ 22631 w 183108"/>
                  <a:gd name="connsiteY38" fmla="*/ 0 h 138531"/>
                  <a:gd name="connsiteX39" fmla="*/ 4801 w 183108"/>
                  <a:gd name="connsiteY39" fmla="*/ 686 h 138531"/>
                  <a:gd name="connsiteX40" fmla="*/ 1372 w 183108"/>
                  <a:gd name="connsiteY40" fmla="*/ 2743 h 138531"/>
                  <a:gd name="connsiteX41" fmla="*/ 0 w 183108"/>
                  <a:gd name="connsiteY41" fmla="*/ 6172 h 138531"/>
                  <a:gd name="connsiteX42" fmla="*/ 28118 w 183108"/>
                  <a:gd name="connsiteY42" fmla="*/ 77495 h 138531"/>
                  <a:gd name="connsiteX43" fmla="*/ 56236 w 183108"/>
                  <a:gd name="connsiteY43" fmla="*/ 88468 h 138531"/>
                  <a:gd name="connsiteX44" fmla="*/ 81610 w 183108"/>
                  <a:gd name="connsiteY44" fmla="*/ 77495 h 138531"/>
                  <a:gd name="connsiteX45" fmla="*/ 102184 w 183108"/>
                  <a:gd name="connsiteY45" fmla="*/ 130302 h 138531"/>
                  <a:gd name="connsiteX46" fmla="*/ 102870 w 183108"/>
                  <a:gd name="connsiteY46" fmla="*/ 131673 h 138531"/>
                  <a:gd name="connsiteX47" fmla="*/ 102870 w 183108"/>
                  <a:gd name="connsiteY47" fmla="*/ 132359 h 138531"/>
                  <a:gd name="connsiteX48" fmla="*/ 107671 w 183108"/>
                  <a:gd name="connsiteY48" fmla="*/ 138531 h 138531"/>
                  <a:gd name="connsiteX49" fmla="*/ 108356 w 183108"/>
                  <a:gd name="connsiteY49" fmla="*/ 138531 h 138531"/>
                  <a:gd name="connsiteX50" fmla="*/ 114529 w 183108"/>
                  <a:gd name="connsiteY50" fmla="*/ 133731 h 138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83108" h="138531">
                    <a:moveTo>
                      <a:pt x="56921" y="78181"/>
                    </a:moveTo>
                    <a:cubicBezTo>
                      <a:pt x="50063" y="78181"/>
                      <a:pt x="42520" y="74752"/>
                      <a:pt x="34976" y="69266"/>
                    </a:cubicBezTo>
                    <a:cubicBezTo>
                      <a:pt x="21946" y="58293"/>
                      <a:pt x="14402" y="26746"/>
                      <a:pt x="11659" y="10287"/>
                    </a:cubicBezTo>
                    <a:cubicBezTo>
                      <a:pt x="14402" y="10287"/>
                      <a:pt x="17831" y="9601"/>
                      <a:pt x="22631" y="9601"/>
                    </a:cubicBezTo>
                    <a:cubicBezTo>
                      <a:pt x="46634" y="9601"/>
                      <a:pt x="65151" y="13030"/>
                      <a:pt x="74066" y="20574"/>
                    </a:cubicBezTo>
                    <a:cubicBezTo>
                      <a:pt x="82296" y="27432"/>
                      <a:pt x="87097" y="34976"/>
                      <a:pt x="87782" y="43205"/>
                    </a:cubicBezTo>
                    <a:cubicBezTo>
                      <a:pt x="88468" y="48692"/>
                      <a:pt x="86411" y="54178"/>
                      <a:pt x="83668" y="59664"/>
                    </a:cubicBezTo>
                    <a:cubicBezTo>
                      <a:pt x="69952" y="41834"/>
                      <a:pt x="55550" y="28803"/>
                      <a:pt x="43891" y="23317"/>
                    </a:cubicBezTo>
                    <a:cubicBezTo>
                      <a:pt x="41148" y="21945"/>
                      <a:pt x="37719" y="23317"/>
                      <a:pt x="37033" y="26060"/>
                    </a:cubicBezTo>
                    <a:cubicBezTo>
                      <a:pt x="35662" y="28803"/>
                      <a:pt x="37033" y="32232"/>
                      <a:pt x="39776" y="32918"/>
                    </a:cubicBezTo>
                    <a:cubicBezTo>
                      <a:pt x="49378" y="37719"/>
                      <a:pt x="64465" y="50749"/>
                      <a:pt x="77495" y="67894"/>
                    </a:cubicBezTo>
                    <a:cubicBezTo>
                      <a:pt x="72009" y="74066"/>
                      <a:pt x="65151" y="78181"/>
                      <a:pt x="56921" y="78181"/>
                    </a:cubicBezTo>
                    <a:moveTo>
                      <a:pt x="120701" y="68580"/>
                    </a:moveTo>
                    <a:cubicBezTo>
                      <a:pt x="120701" y="62408"/>
                      <a:pt x="123444" y="57607"/>
                      <a:pt x="128930" y="52121"/>
                    </a:cubicBezTo>
                    <a:cubicBezTo>
                      <a:pt x="137160" y="44577"/>
                      <a:pt x="156362" y="41148"/>
                      <a:pt x="171450" y="41148"/>
                    </a:cubicBezTo>
                    <a:cubicBezTo>
                      <a:pt x="170078" y="53492"/>
                      <a:pt x="166649" y="74752"/>
                      <a:pt x="158420" y="83667"/>
                    </a:cubicBezTo>
                    <a:cubicBezTo>
                      <a:pt x="152933" y="88468"/>
                      <a:pt x="147447" y="91211"/>
                      <a:pt x="142646" y="91211"/>
                    </a:cubicBezTo>
                    <a:cubicBezTo>
                      <a:pt x="137846" y="91211"/>
                      <a:pt x="134417" y="89154"/>
                      <a:pt x="130988" y="87096"/>
                    </a:cubicBezTo>
                    <a:cubicBezTo>
                      <a:pt x="139217" y="74066"/>
                      <a:pt x="148819" y="63779"/>
                      <a:pt x="155677" y="60350"/>
                    </a:cubicBezTo>
                    <a:cubicBezTo>
                      <a:pt x="158420" y="58979"/>
                      <a:pt x="159106" y="55550"/>
                      <a:pt x="157734" y="52806"/>
                    </a:cubicBezTo>
                    <a:cubicBezTo>
                      <a:pt x="156362" y="50063"/>
                      <a:pt x="152933" y="49377"/>
                      <a:pt x="150190" y="50749"/>
                    </a:cubicBezTo>
                    <a:cubicBezTo>
                      <a:pt x="141961" y="54864"/>
                      <a:pt x="132359" y="65151"/>
                      <a:pt x="123444" y="78867"/>
                    </a:cubicBezTo>
                    <a:cubicBezTo>
                      <a:pt x="122072" y="74752"/>
                      <a:pt x="120701" y="71323"/>
                      <a:pt x="120701" y="68580"/>
                    </a:cubicBezTo>
                    <a:moveTo>
                      <a:pt x="114529" y="133731"/>
                    </a:moveTo>
                    <a:cubicBezTo>
                      <a:pt x="115900" y="120015"/>
                      <a:pt x="120015" y="106985"/>
                      <a:pt x="125501" y="96012"/>
                    </a:cubicBezTo>
                    <a:cubicBezTo>
                      <a:pt x="130988" y="99441"/>
                      <a:pt x="136474" y="102184"/>
                      <a:pt x="142646" y="102184"/>
                    </a:cubicBezTo>
                    <a:cubicBezTo>
                      <a:pt x="150876" y="102184"/>
                      <a:pt x="158420" y="98755"/>
                      <a:pt x="165964" y="91211"/>
                    </a:cubicBezTo>
                    <a:cubicBezTo>
                      <a:pt x="181737" y="76809"/>
                      <a:pt x="183109" y="39776"/>
                      <a:pt x="183109" y="36347"/>
                    </a:cubicBezTo>
                    <a:cubicBezTo>
                      <a:pt x="183109" y="34976"/>
                      <a:pt x="182423" y="33604"/>
                      <a:pt x="181737" y="32918"/>
                    </a:cubicBezTo>
                    <a:cubicBezTo>
                      <a:pt x="181051" y="32232"/>
                      <a:pt x="179680" y="31547"/>
                      <a:pt x="178308" y="31547"/>
                    </a:cubicBezTo>
                    <a:lnTo>
                      <a:pt x="176936" y="31547"/>
                    </a:lnTo>
                    <a:cubicBezTo>
                      <a:pt x="168021" y="31547"/>
                      <a:pt x="136474" y="32918"/>
                      <a:pt x="122072" y="45263"/>
                    </a:cubicBezTo>
                    <a:cubicBezTo>
                      <a:pt x="114529" y="52806"/>
                      <a:pt x="110414" y="61036"/>
                      <a:pt x="110414" y="69266"/>
                    </a:cubicBezTo>
                    <a:cubicBezTo>
                      <a:pt x="110414" y="76124"/>
                      <a:pt x="113157" y="82296"/>
                      <a:pt x="117958" y="88468"/>
                    </a:cubicBezTo>
                    <a:cubicBezTo>
                      <a:pt x="114529" y="94640"/>
                      <a:pt x="111785" y="101498"/>
                      <a:pt x="109042" y="109042"/>
                    </a:cubicBezTo>
                    <a:cubicBezTo>
                      <a:pt x="104242" y="95326"/>
                      <a:pt x="98069" y="82296"/>
                      <a:pt x="90526" y="70637"/>
                    </a:cubicBezTo>
                    <a:cubicBezTo>
                      <a:pt x="96698" y="62408"/>
                      <a:pt x="99441" y="52806"/>
                      <a:pt x="98755" y="43891"/>
                    </a:cubicBezTo>
                    <a:cubicBezTo>
                      <a:pt x="98069" y="32918"/>
                      <a:pt x="91897" y="22631"/>
                      <a:pt x="80924" y="13716"/>
                    </a:cubicBezTo>
                    <a:cubicBezTo>
                      <a:pt x="67208" y="2743"/>
                      <a:pt x="41834" y="0"/>
                      <a:pt x="22631" y="0"/>
                    </a:cubicBezTo>
                    <a:cubicBezTo>
                      <a:pt x="12344" y="0"/>
                      <a:pt x="5486" y="686"/>
                      <a:pt x="4801" y="686"/>
                    </a:cubicBezTo>
                    <a:cubicBezTo>
                      <a:pt x="3429" y="686"/>
                      <a:pt x="2057" y="2057"/>
                      <a:pt x="1372" y="2743"/>
                    </a:cubicBezTo>
                    <a:cubicBezTo>
                      <a:pt x="0" y="4115"/>
                      <a:pt x="0" y="5486"/>
                      <a:pt x="0" y="6172"/>
                    </a:cubicBezTo>
                    <a:cubicBezTo>
                      <a:pt x="0" y="8229"/>
                      <a:pt x="6172" y="59664"/>
                      <a:pt x="28118" y="77495"/>
                    </a:cubicBezTo>
                    <a:cubicBezTo>
                      <a:pt x="37033" y="85039"/>
                      <a:pt x="46634" y="88468"/>
                      <a:pt x="56236" y="88468"/>
                    </a:cubicBezTo>
                    <a:cubicBezTo>
                      <a:pt x="65151" y="88468"/>
                      <a:pt x="74752" y="85039"/>
                      <a:pt x="81610" y="77495"/>
                    </a:cubicBezTo>
                    <a:cubicBezTo>
                      <a:pt x="91211" y="93269"/>
                      <a:pt x="99441" y="110414"/>
                      <a:pt x="102184" y="130302"/>
                    </a:cubicBezTo>
                    <a:cubicBezTo>
                      <a:pt x="102184" y="130988"/>
                      <a:pt x="102184" y="130988"/>
                      <a:pt x="102870" y="131673"/>
                    </a:cubicBezTo>
                    <a:lnTo>
                      <a:pt x="102870" y="132359"/>
                    </a:lnTo>
                    <a:cubicBezTo>
                      <a:pt x="102870" y="135788"/>
                      <a:pt x="104927" y="137846"/>
                      <a:pt x="107671" y="138531"/>
                    </a:cubicBezTo>
                    <a:lnTo>
                      <a:pt x="108356" y="138531"/>
                    </a:lnTo>
                    <a:cubicBezTo>
                      <a:pt x="111785" y="138531"/>
                      <a:pt x="113843" y="136474"/>
                      <a:pt x="114529" y="133731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3" name="Forme libre 112">
                <a:extLst>
                  <a:ext uri="{FF2B5EF4-FFF2-40B4-BE49-F238E27FC236}">
                    <a16:creationId xmlns:a16="http://schemas.microsoft.com/office/drawing/2014/main" id="{A987FEE2-5912-1CDF-7DE3-2B68CC009CD5}"/>
                  </a:ext>
                </a:extLst>
              </p:cNvPr>
              <p:cNvSpPr/>
              <p:nvPr/>
            </p:nvSpPr>
            <p:spPr>
              <a:xfrm>
                <a:off x="7513950" y="2709057"/>
                <a:ext cx="156655" cy="348924"/>
              </a:xfrm>
              <a:custGeom>
                <a:avLst/>
                <a:gdLst>
                  <a:gd name="connsiteX0" fmla="*/ 156646 w 156655"/>
                  <a:gd name="connsiteY0" fmla="*/ 156900 h 348924"/>
                  <a:gd name="connsiteX1" fmla="*/ 58577 w 156655"/>
                  <a:gd name="connsiteY1" fmla="*/ 538 h 348924"/>
                  <a:gd name="connsiteX2" fmla="*/ 51719 w 156655"/>
                  <a:gd name="connsiteY2" fmla="*/ 3281 h 348924"/>
                  <a:gd name="connsiteX3" fmla="*/ 54462 w 156655"/>
                  <a:gd name="connsiteY3" fmla="*/ 10139 h 348924"/>
                  <a:gd name="connsiteX4" fmla="*/ 145674 w 156655"/>
                  <a:gd name="connsiteY4" fmla="*/ 156900 h 348924"/>
                  <a:gd name="connsiteX5" fmla="*/ 18115 w 156655"/>
                  <a:gd name="connsiteY5" fmla="*/ 312577 h 348924"/>
                  <a:gd name="connsiteX6" fmla="*/ 30459 w 156655"/>
                  <a:gd name="connsiteY6" fmla="*/ 292689 h 348924"/>
                  <a:gd name="connsiteX7" fmla="*/ 29088 w 156655"/>
                  <a:gd name="connsiteY7" fmla="*/ 285145 h 348924"/>
                  <a:gd name="connsiteX8" fmla="*/ 21544 w 156655"/>
                  <a:gd name="connsiteY8" fmla="*/ 286517 h 348924"/>
                  <a:gd name="connsiteX9" fmla="*/ 970 w 156655"/>
                  <a:gd name="connsiteY9" fmla="*/ 320121 h 348924"/>
                  <a:gd name="connsiteX10" fmla="*/ 284 w 156655"/>
                  <a:gd name="connsiteY10" fmla="*/ 324236 h 348924"/>
                  <a:gd name="connsiteX11" fmla="*/ 3027 w 156655"/>
                  <a:gd name="connsiteY11" fmla="*/ 327665 h 348924"/>
                  <a:gd name="connsiteX12" fmla="*/ 36631 w 156655"/>
                  <a:gd name="connsiteY12" fmla="*/ 348239 h 348924"/>
                  <a:gd name="connsiteX13" fmla="*/ 39375 w 156655"/>
                  <a:gd name="connsiteY13" fmla="*/ 348924 h 348924"/>
                  <a:gd name="connsiteX14" fmla="*/ 44175 w 156655"/>
                  <a:gd name="connsiteY14" fmla="*/ 346181 h 348924"/>
                  <a:gd name="connsiteX15" fmla="*/ 42804 w 156655"/>
                  <a:gd name="connsiteY15" fmla="*/ 338637 h 348924"/>
                  <a:gd name="connsiteX16" fmla="*/ 16743 w 156655"/>
                  <a:gd name="connsiteY16" fmla="*/ 323550 h 348924"/>
                  <a:gd name="connsiteX17" fmla="*/ 156646 w 156655"/>
                  <a:gd name="connsiteY17" fmla="*/ 156900 h 34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655" h="348924">
                    <a:moveTo>
                      <a:pt x="156646" y="156900"/>
                    </a:moveTo>
                    <a:cubicBezTo>
                      <a:pt x="157332" y="90378"/>
                      <a:pt x="118927" y="29342"/>
                      <a:pt x="58577" y="538"/>
                    </a:cubicBezTo>
                    <a:cubicBezTo>
                      <a:pt x="55834" y="-834"/>
                      <a:pt x="52405" y="538"/>
                      <a:pt x="51719" y="3281"/>
                    </a:cubicBezTo>
                    <a:cubicBezTo>
                      <a:pt x="50347" y="6024"/>
                      <a:pt x="51719" y="9453"/>
                      <a:pt x="54462" y="10139"/>
                    </a:cubicBezTo>
                    <a:cubicBezTo>
                      <a:pt x="110698" y="36885"/>
                      <a:pt x="147045" y="94493"/>
                      <a:pt x="145674" y="156900"/>
                    </a:cubicBezTo>
                    <a:cubicBezTo>
                      <a:pt x="144988" y="233024"/>
                      <a:pt x="90810" y="297489"/>
                      <a:pt x="18115" y="312577"/>
                    </a:cubicBezTo>
                    <a:lnTo>
                      <a:pt x="30459" y="292689"/>
                    </a:lnTo>
                    <a:cubicBezTo>
                      <a:pt x="31831" y="289946"/>
                      <a:pt x="31145" y="286517"/>
                      <a:pt x="29088" y="285145"/>
                    </a:cubicBezTo>
                    <a:cubicBezTo>
                      <a:pt x="26344" y="283773"/>
                      <a:pt x="22915" y="284459"/>
                      <a:pt x="21544" y="286517"/>
                    </a:cubicBezTo>
                    <a:lnTo>
                      <a:pt x="970" y="320121"/>
                    </a:lnTo>
                    <a:cubicBezTo>
                      <a:pt x="284" y="321492"/>
                      <a:pt x="-402" y="322864"/>
                      <a:pt x="284" y="324236"/>
                    </a:cubicBezTo>
                    <a:cubicBezTo>
                      <a:pt x="970" y="325607"/>
                      <a:pt x="1656" y="326979"/>
                      <a:pt x="3027" y="327665"/>
                    </a:cubicBezTo>
                    <a:lnTo>
                      <a:pt x="36631" y="348239"/>
                    </a:lnTo>
                    <a:cubicBezTo>
                      <a:pt x="38003" y="348924"/>
                      <a:pt x="38003" y="348924"/>
                      <a:pt x="39375" y="348924"/>
                    </a:cubicBezTo>
                    <a:cubicBezTo>
                      <a:pt x="40746" y="348924"/>
                      <a:pt x="42804" y="347553"/>
                      <a:pt x="44175" y="346181"/>
                    </a:cubicBezTo>
                    <a:cubicBezTo>
                      <a:pt x="45547" y="343438"/>
                      <a:pt x="44861" y="340009"/>
                      <a:pt x="42804" y="338637"/>
                    </a:cubicBezTo>
                    <a:lnTo>
                      <a:pt x="16743" y="323550"/>
                    </a:lnTo>
                    <a:cubicBezTo>
                      <a:pt x="96296" y="309148"/>
                      <a:pt x="155275" y="239196"/>
                      <a:pt x="156646" y="156900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4" name="Forme libre 113">
                <a:extLst>
                  <a:ext uri="{FF2B5EF4-FFF2-40B4-BE49-F238E27FC236}">
                    <a16:creationId xmlns:a16="http://schemas.microsoft.com/office/drawing/2014/main" id="{6532FFB4-78DC-3E9E-49E0-019BB334347B}"/>
                  </a:ext>
                </a:extLst>
              </p:cNvPr>
              <p:cNvSpPr/>
              <p:nvPr/>
            </p:nvSpPr>
            <p:spPr>
              <a:xfrm>
                <a:off x="7327690" y="2674592"/>
                <a:ext cx="148423" cy="355957"/>
              </a:xfrm>
              <a:custGeom>
                <a:avLst/>
                <a:gdLst>
                  <a:gd name="connsiteX0" fmla="*/ 133737 w 148423"/>
                  <a:gd name="connsiteY0" fmla="*/ 346357 h 355957"/>
                  <a:gd name="connsiteX1" fmla="*/ 10979 w 148423"/>
                  <a:gd name="connsiteY1" fmla="*/ 188623 h 355957"/>
                  <a:gd name="connsiteX2" fmla="*/ 130994 w 148423"/>
                  <a:gd name="connsiteY2" fmla="*/ 34318 h 355957"/>
                  <a:gd name="connsiteX3" fmla="*/ 117964 w 148423"/>
                  <a:gd name="connsiteY3" fmla="*/ 56949 h 355957"/>
                  <a:gd name="connsiteX4" fmla="*/ 119336 w 148423"/>
                  <a:gd name="connsiteY4" fmla="*/ 64493 h 355957"/>
                  <a:gd name="connsiteX5" fmla="*/ 122079 w 148423"/>
                  <a:gd name="connsiteY5" fmla="*/ 65179 h 355957"/>
                  <a:gd name="connsiteX6" fmla="*/ 126879 w 148423"/>
                  <a:gd name="connsiteY6" fmla="*/ 62436 h 355957"/>
                  <a:gd name="connsiteX7" fmla="*/ 147453 w 148423"/>
                  <a:gd name="connsiteY7" fmla="*/ 28831 h 355957"/>
                  <a:gd name="connsiteX8" fmla="*/ 148139 w 148423"/>
                  <a:gd name="connsiteY8" fmla="*/ 24717 h 355957"/>
                  <a:gd name="connsiteX9" fmla="*/ 145396 w 148423"/>
                  <a:gd name="connsiteY9" fmla="*/ 21288 h 355957"/>
                  <a:gd name="connsiteX10" fmla="*/ 111792 w 148423"/>
                  <a:gd name="connsiteY10" fmla="*/ 714 h 355957"/>
                  <a:gd name="connsiteX11" fmla="*/ 104248 w 148423"/>
                  <a:gd name="connsiteY11" fmla="*/ 2085 h 355957"/>
                  <a:gd name="connsiteX12" fmla="*/ 105620 w 148423"/>
                  <a:gd name="connsiteY12" fmla="*/ 9629 h 355957"/>
                  <a:gd name="connsiteX13" fmla="*/ 128937 w 148423"/>
                  <a:gd name="connsiteY13" fmla="*/ 23345 h 355957"/>
                  <a:gd name="connsiteX14" fmla="*/ 6 w 148423"/>
                  <a:gd name="connsiteY14" fmla="*/ 187251 h 355957"/>
                  <a:gd name="connsiteX15" fmla="*/ 131680 w 148423"/>
                  <a:gd name="connsiteY15" fmla="*/ 355958 h 355957"/>
                  <a:gd name="connsiteX16" fmla="*/ 133052 w 148423"/>
                  <a:gd name="connsiteY16" fmla="*/ 355958 h 355957"/>
                  <a:gd name="connsiteX17" fmla="*/ 138538 w 148423"/>
                  <a:gd name="connsiteY17" fmla="*/ 351843 h 355957"/>
                  <a:gd name="connsiteX18" fmla="*/ 133737 w 148423"/>
                  <a:gd name="connsiteY18" fmla="*/ 346357 h 355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423" h="355957">
                    <a:moveTo>
                      <a:pt x="133737" y="346357"/>
                    </a:moveTo>
                    <a:cubicBezTo>
                      <a:pt x="60357" y="328526"/>
                      <a:pt x="9608" y="264061"/>
                      <a:pt x="10979" y="188623"/>
                    </a:cubicBezTo>
                    <a:cubicBezTo>
                      <a:pt x="11665" y="114556"/>
                      <a:pt x="61043" y="52834"/>
                      <a:pt x="130994" y="34318"/>
                    </a:cubicBezTo>
                    <a:lnTo>
                      <a:pt x="117964" y="56949"/>
                    </a:lnTo>
                    <a:cubicBezTo>
                      <a:pt x="116592" y="59692"/>
                      <a:pt x="117278" y="63121"/>
                      <a:pt x="119336" y="64493"/>
                    </a:cubicBezTo>
                    <a:cubicBezTo>
                      <a:pt x="120707" y="65179"/>
                      <a:pt x="120707" y="65179"/>
                      <a:pt x="122079" y="65179"/>
                    </a:cubicBezTo>
                    <a:cubicBezTo>
                      <a:pt x="123450" y="65179"/>
                      <a:pt x="125508" y="63807"/>
                      <a:pt x="126879" y="62436"/>
                    </a:cubicBezTo>
                    <a:lnTo>
                      <a:pt x="147453" y="28831"/>
                    </a:lnTo>
                    <a:cubicBezTo>
                      <a:pt x="148139" y="27460"/>
                      <a:pt x="148825" y="26088"/>
                      <a:pt x="148139" y="24717"/>
                    </a:cubicBezTo>
                    <a:cubicBezTo>
                      <a:pt x="147453" y="23345"/>
                      <a:pt x="146768" y="21973"/>
                      <a:pt x="145396" y="21288"/>
                    </a:cubicBezTo>
                    <a:lnTo>
                      <a:pt x="111792" y="714"/>
                    </a:lnTo>
                    <a:cubicBezTo>
                      <a:pt x="109049" y="-658"/>
                      <a:pt x="105620" y="28"/>
                      <a:pt x="104248" y="2085"/>
                    </a:cubicBezTo>
                    <a:cubicBezTo>
                      <a:pt x="102876" y="4143"/>
                      <a:pt x="103562" y="8257"/>
                      <a:pt x="105620" y="9629"/>
                    </a:cubicBezTo>
                    <a:lnTo>
                      <a:pt x="128937" y="23345"/>
                    </a:lnTo>
                    <a:cubicBezTo>
                      <a:pt x="53499" y="42547"/>
                      <a:pt x="692" y="109070"/>
                      <a:pt x="6" y="187251"/>
                    </a:cubicBezTo>
                    <a:cubicBezTo>
                      <a:pt x="-679" y="268176"/>
                      <a:pt x="53499" y="336756"/>
                      <a:pt x="131680" y="355958"/>
                    </a:cubicBezTo>
                    <a:lnTo>
                      <a:pt x="133052" y="355958"/>
                    </a:lnTo>
                    <a:cubicBezTo>
                      <a:pt x="135795" y="355958"/>
                      <a:pt x="137852" y="354586"/>
                      <a:pt x="138538" y="351843"/>
                    </a:cubicBezTo>
                    <a:cubicBezTo>
                      <a:pt x="138538" y="349100"/>
                      <a:pt x="137166" y="346357"/>
                      <a:pt x="133737" y="346357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59" name="Groupe 158">
            <a:extLst>
              <a:ext uri="{FF2B5EF4-FFF2-40B4-BE49-F238E27FC236}">
                <a16:creationId xmlns:a16="http://schemas.microsoft.com/office/drawing/2014/main" id="{75A1737B-E5B0-5786-50D6-0C899367887B}"/>
              </a:ext>
            </a:extLst>
          </p:cNvPr>
          <p:cNvGrpSpPr/>
          <p:nvPr/>
        </p:nvGrpSpPr>
        <p:grpSpPr>
          <a:xfrm>
            <a:off x="8404977" y="2495801"/>
            <a:ext cx="745345" cy="745345"/>
            <a:chOff x="7846847" y="2585466"/>
            <a:chExt cx="565099" cy="565099"/>
          </a:xfrm>
        </p:grpSpPr>
        <p:sp>
          <p:nvSpPr>
            <p:cNvPr id="115" name="Forme libre 114">
              <a:extLst>
                <a:ext uri="{FF2B5EF4-FFF2-40B4-BE49-F238E27FC236}">
                  <a16:creationId xmlns:a16="http://schemas.microsoft.com/office/drawing/2014/main" id="{CC078D87-F425-DF3C-AC43-0F4D1D887473}"/>
                </a:ext>
              </a:extLst>
            </p:cNvPr>
            <p:cNvSpPr/>
            <p:nvPr/>
          </p:nvSpPr>
          <p:spPr>
            <a:xfrm>
              <a:off x="7846847" y="2585466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16" name="Graphique 5">
              <a:extLst>
                <a:ext uri="{FF2B5EF4-FFF2-40B4-BE49-F238E27FC236}">
                  <a16:creationId xmlns:a16="http://schemas.microsoft.com/office/drawing/2014/main" id="{55F837FA-9627-D29A-4EAD-E8C196EE05C9}"/>
                </a:ext>
              </a:extLst>
            </p:cNvPr>
            <p:cNvGrpSpPr/>
            <p:nvPr/>
          </p:nvGrpSpPr>
          <p:grpSpPr>
            <a:xfrm>
              <a:off x="7958626" y="2674592"/>
              <a:ext cx="342229" cy="383389"/>
              <a:chOff x="7958626" y="2674592"/>
              <a:chExt cx="342229" cy="383389"/>
            </a:xfrm>
            <a:solidFill>
              <a:schemeClr val="accent2"/>
            </a:solidFill>
          </p:grpSpPr>
          <p:sp>
            <p:nvSpPr>
              <p:cNvPr id="117" name="Forme libre 116">
                <a:extLst>
                  <a:ext uri="{FF2B5EF4-FFF2-40B4-BE49-F238E27FC236}">
                    <a16:creationId xmlns:a16="http://schemas.microsoft.com/office/drawing/2014/main" id="{98FB94DE-A90D-5731-58CC-FEF5BB02AC1B}"/>
                  </a:ext>
                </a:extLst>
              </p:cNvPr>
              <p:cNvSpPr/>
              <p:nvPr/>
            </p:nvSpPr>
            <p:spPr>
              <a:xfrm>
                <a:off x="8032699" y="2815894"/>
                <a:ext cx="183108" cy="138531"/>
              </a:xfrm>
              <a:custGeom>
                <a:avLst/>
                <a:gdLst>
                  <a:gd name="connsiteX0" fmla="*/ 57607 w 183108"/>
                  <a:gd name="connsiteY0" fmla="*/ 78181 h 138531"/>
                  <a:gd name="connsiteX1" fmla="*/ 35661 w 183108"/>
                  <a:gd name="connsiteY1" fmla="*/ 69266 h 138531"/>
                  <a:gd name="connsiteX2" fmla="*/ 12344 w 183108"/>
                  <a:gd name="connsiteY2" fmla="*/ 10287 h 138531"/>
                  <a:gd name="connsiteX3" fmla="*/ 23317 w 183108"/>
                  <a:gd name="connsiteY3" fmla="*/ 9601 h 138531"/>
                  <a:gd name="connsiteX4" fmla="*/ 74752 w 183108"/>
                  <a:gd name="connsiteY4" fmla="*/ 20574 h 138531"/>
                  <a:gd name="connsiteX5" fmla="*/ 88468 w 183108"/>
                  <a:gd name="connsiteY5" fmla="*/ 43205 h 138531"/>
                  <a:gd name="connsiteX6" fmla="*/ 84353 w 183108"/>
                  <a:gd name="connsiteY6" fmla="*/ 59664 h 138531"/>
                  <a:gd name="connsiteX7" fmla="*/ 44577 w 183108"/>
                  <a:gd name="connsiteY7" fmla="*/ 23317 h 138531"/>
                  <a:gd name="connsiteX8" fmla="*/ 37719 w 183108"/>
                  <a:gd name="connsiteY8" fmla="*/ 26060 h 138531"/>
                  <a:gd name="connsiteX9" fmla="*/ 40462 w 183108"/>
                  <a:gd name="connsiteY9" fmla="*/ 32918 h 138531"/>
                  <a:gd name="connsiteX10" fmla="*/ 78181 w 183108"/>
                  <a:gd name="connsiteY10" fmla="*/ 67894 h 138531"/>
                  <a:gd name="connsiteX11" fmla="*/ 57607 w 183108"/>
                  <a:gd name="connsiteY11" fmla="*/ 78181 h 138531"/>
                  <a:gd name="connsiteX12" fmla="*/ 120701 w 183108"/>
                  <a:gd name="connsiteY12" fmla="*/ 68580 h 138531"/>
                  <a:gd name="connsiteX13" fmla="*/ 128930 w 183108"/>
                  <a:gd name="connsiteY13" fmla="*/ 52121 h 138531"/>
                  <a:gd name="connsiteX14" fmla="*/ 171450 w 183108"/>
                  <a:gd name="connsiteY14" fmla="*/ 41148 h 138531"/>
                  <a:gd name="connsiteX15" fmla="*/ 158420 w 183108"/>
                  <a:gd name="connsiteY15" fmla="*/ 83667 h 138531"/>
                  <a:gd name="connsiteX16" fmla="*/ 142646 w 183108"/>
                  <a:gd name="connsiteY16" fmla="*/ 91211 h 138531"/>
                  <a:gd name="connsiteX17" fmla="*/ 130988 w 183108"/>
                  <a:gd name="connsiteY17" fmla="*/ 87096 h 138531"/>
                  <a:gd name="connsiteX18" fmla="*/ 155676 w 183108"/>
                  <a:gd name="connsiteY18" fmla="*/ 60350 h 138531"/>
                  <a:gd name="connsiteX19" fmla="*/ 157734 w 183108"/>
                  <a:gd name="connsiteY19" fmla="*/ 52806 h 138531"/>
                  <a:gd name="connsiteX20" fmla="*/ 150190 w 183108"/>
                  <a:gd name="connsiteY20" fmla="*/ 50749 h 138531"/>
                  <a:gd name="connsiteX21" fmla="*/ 123444 w 183108"/>
                  <a:gd name="connsiteY21" fmla="*/ 78867 h 138531"/>
                  <a:gd name="connsiteX22" fmla="*/ 120701 w 183108"/>
                  <a:gd name="connsiteY22" fmla="*/ 68580 h 138531"/>
                  <a:gd name="connsiteX23" fmla="*/ 114528 w 183108"/>
                  <a:gd name="connsiteY23" fmla="*/ 133731 h 138531"/>
                  <a:gd name="connsiteX24" fmla="*/ 125501 w 183108"/>
                  <a:gd name="connsiteY24" fmla="*/ 96012 h 138531"/>
                  <a:gd name="connsiteX25" fmla="*/ 142646 w 183108"/>
                  <a:gd name="connsiteY25" fmla="*/ 102184 h 138531"/>
                  <a:gd name="connsiteX26" fmla="*/ 165963 w 183108"/>
                  <a:gd name="connsiteY26" fmla="*/ 91211 h 138531"/>
                  <a:gd name="connsiteX27" fmla="*/ 183108 w 183108"/>
                  <a:gd name="connsiteY27" fmla="*/ 36347 h 138531"/>
                  <a:gd name="connsiteX28" fmla="*/ 181737 w 183108"/>
                  <a:gd name="connsiteY28" fmla="*/ 32918 h 138531"/>
                  <a:gd name="connsiteX29" fmla="*/ 178308 w 183108"/>
                  <a:gd name="connsiteY29" fmla="*/ 31547 h 138531"/>
                  <a:gd name="connsiteX30" fmla="*/ 176936 w 183108"/>
                  <a:gd name="connsiteY30" fmla="*/ 31547 h 138531"/>
                  <a:gd name="connsiteX31" fmla="*/ 122072 w 183108"/>
                  <a:gd name="connsiteY31" fmla="*/ 45263 h 138531"/>
                  <a:gd name="connsiteX32" fmla="*/ 110414 w 183108"/>
                  <a:gd name="connsiteY32" fmla="*/ 69266 h 138531"/>
                  <a:gd name="connsiteX33" fmla="*/ 117957 w 183108"/>
                  <a:gd name="connsiteY33" fmla="*/ 88468 h 138531"/>
                  <a:gd name="connsiteX34" fmla="*/ 109042 w 183108"/>
                  <a:gd name="connsiteY34" fmla="*/ 109042 h 138531"/>
                  <a:gd name="connsiteX35" fmla="*/ 90525 w 183108"/>
                  <a:gd name="connsiteY35" fmla="*/ 70637 h 138531"/>
                  <a:gd name="connsiteX36" fmla="*/ 98755 w 183108"/>
                  <a:gd name="connsiteY36" fmla="*/ 43891 h 138531"/>
                  <a:gd name="connsiteX37" fmla="*/ 80924 w 183108"/>
                  <a:gd name="connsiteY37" fmla="*/ 13716 h 138531"/>
                  <a:gd name="connsiteX38" fmla="*/ 22631 w 183108"/>
                  <a:gd name="connsiteY38" fmla="*/ 0 h 138531"/>
                  <a:gd name="connsiteX39" fmla="*/ 4800 w 183108"/>
                  <a:gd name="connsiteY39" fmla="*/ 686 h 138531"/>
                  <a:gd name="connsiteX40" fmla="*/ 1371 w 183108"/>
                  <a:gd name="connsiteY40" fmla="*/ 2743 h 138531"/>
                  <a:gd name="connsiteX41" fmla="*/ 0 w 183108"/>
                  <a:gd name="connsiteY41" fmla="*/ 6172 h 138531"/>
                  <a:gd name="connsiteX42" fmla="*/ 28118 w 183108"/>
                  <a:gd name="connsiteY42" fmla="*/ 77495 h 138531"/>
                  <a:gd name="connsiteX43" fmla="*/ 56235 w 183108"/>
                  <a:gd name="connsiteY43" fmla="*/ 88468 h 138531"/>
                  <a:gd name="connsiteX44" fmla="*/ 81610 w 183108"/>
                  <a:gd name="connsiteY44" fmla="*/ 77495 h 138531"/>
                  <a:gd name="connsiteX45" fmla="*/ 102184 w 183108"/>
                  <a:gd name="connsiteY45" fmla="*/ 130302 h 138531"/>
                  <a:gd name="connsiteX46" fmla="*/ 102870 w 183108"/>
                  <a:gd name="connsiteY46" fmla="*/ 131673 h 138531"/>
                  <a:gd name="connsiteX47" fmla="*/ 102870 w 183108"/>
                  <a:gd name="connsiteY47" fmla="*/ 132359 h 138531"/>
                  <a:gd name="connsiteX48" fmla="*/ 107670 w 183108"/>
                  <a:gd name="connsiteY48" fmla="*/ 138531 h 138531"/>
                  <a:gd name="connsiteX49" fmla="*/ 108356 w 183108"/>
                  <a:gd name="connsiteY49" fmla="*/ 138531 h 138531"/>
                  <a:gd name="connsiteX50" fmla="*/ 114528 w 183108"/>
                  <a:gd name="connsiteY50" fmla="*/ 133731 h 138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83108" h="138531">
                    <a:moveTo>
                      <a:pt x="57607" y="78181"/>
                    </a:moveTo>
                    <a:cubicBezTo>
                      <a:pt x="50749" y="78181"/>
                      <a:pt x="43205" y="74752"/>
                      <a:pt x="35661" y="69266"/>
                    </a:cubicBezTo>
                    <a:cubicBezTo>
                      <a:pt x="22631" y="58293"/>
                      <a:pt x="15087" y="26746"/>
                      <a:pt x="12344" y="10287"/>
                    </a:cubicBezTo>
                    <a:cubicBezTo>
                      <a:pt x="15087" y="10287"/>
                      <a:pt x="18516" y="9601"/>
                      <a:pt x="23317" y="9601"/>
                    </a:cubicBezTo>
                    <a:cubicBezTo>
                      <a:pt x="47320" y="9601"/>
                      <a:pt x="65837" y="13030"/>
                      <a:pt x="74752" y="20574"/>
                    </a:cubicBezTo>
                    <a:cubicBezTo>
                      <a:pt x="82982" y="27432"/>
                      <a:pt x="87782" y="34976"/>
                      <a:pt x="88468" y="43205"/>
                    </a:cubicBezTo>
                    <a:cubicBezTo>
                      <a:pt x="89154" y="48692"/>
                      <a:pt x="87096" y="54178"/>
                      <a:pt x="84353" y="59664"/>
                    </a:cubicBezTo>
                    <a:cubicBezTo>
                      <a:pt x="70637" y="41834"/>
                      <a:pt x="56235" y="28803"/>
                      <a:pt x="44577" y="23317"/>
                    </a:cubicBezTo>
                    <a:cubicBezTo>
                      <a:pt x="41834" y="21945"/>
                      <a:pt x="38405" y="23317"/>
                      <a:pt x="37719" y="26060"/>
                    </a:cubicBezTo>
                    <a:cubicBezTo>
                      <a:pt x="36347" y="28803"/>
                      <a:pt x="37719" y="32232"/>
                      <a:pt x="40462" y="32918"/>
                    </a:cubicBezTo>
                    <a:cubicBezTo>
                      <a:pt x="50063" y="37719"/>
                      <a:pt x="65151" y="50749"/>
                      <a:pt x="78181" y="67894"/>
                    </a:cubicBezTo>
                    <a:cubicBezTo>
                      <a:pt x="72009" y="74066"/>
                      <a:pt x="65151" y="78181"/>
                      <a:pt x="57607" y="78181"/>
                    </a:cubicBezTo>
                    <a:moveTo>
                      <a:pt x="120701" y="68580"/>
                    </a:moveTo>
                    <a:cubicBezTo>
                      <a:pt x="120701" y="62408"/>
                      <a:pt x="123444" y="57607"/>
                      <a:pt x="128930" y="52121"/>
                    </a:cubicBezTo>
                    <a:cubicBezTo>
                      <a:pt x="137160" y="44577"/>
                      <a:pt x="156362" y="41148"/>
                      <a:pt x="171450" y="41148"/>
                    </a:cubicBezTo>
                    <a:cubicBezTo>
                      <a:pt x="170078" y="53492"/>
                      <a:pt x="166649" y="74752"/>
                      <a:pt x="158420" y="83667"/>
                    </a:cubicBezTo>
                    <a:cubicBezTo>
                      <a:pt x="152933" y="88468"/>
                      <a:pt x="147447" y="91211"/>
                      <a:pt x="142646" y="91211"/>
                    </a:cubicBezTo>
                    <a:cubicBezTo>
                      <a:pt x="137846" y="91211"/>
                      <a:pt x="134417" y="89154"/>
                      <a:pt x="130988" y="87096"/>
                    </a:cubicBezTo>
                    <a:cubicBezTo>
                      <a:pt x="139217" y="74066"/>
                      <a:pt x="148818" y="63779"/>
                      <a:pt x="155676" y="60350"/>
                    </a:cubicBezTo>
                    <a:cubicBezTo>
                      <a:pt x="158420" y="58979"/>
                      <a:pt x="159105" y="55550"/>
                      <a:pt x="157734" y="52806"/>
                    </a:cubicBezTo>
                    <a:cubicBezTo>
                      <a:pt x="156362" y="50063"/>
                      <a:pt x="152933" y="49377"/>
                      <a:pt x="150190" y="50749"/>
                    </a:cubicBezTo>
                    <a:cubicBezTo>
                      <a:pt x="141960" y="54864"/>
                      <a:pt x="132359" y="65151"/>
                      <a:pt x="123444" y="78867"/>
                    </a:cubicBezTo>
                    <a:cubicBezTo>
                      <a:pt x="122072" y="74752"/>
                      <a:pt x="120701" y="71323"/>
                      <a:pt x="120701" y="68580"/>
                    </a:cubicBezTo>
                    <a:moveTo>
                      <a:pt x="114528" y="133731"/>
                    </a:moveTo>
                    <a:cubicBezTo>
                      <a:pt x="115900" y="120015"/>
                      <a:pt x="120015" y="106985"/>
                      <a:pt x="125501" y="96012"/>
                    </a:cubicBezTo>
                    <a:cubicBezTo>
                      <a:pt x="130988" y="99441"/>
                      <a:pt x="136474" y="102184"/>
                      <a:pt x="142646" y="102184"/>
                    </a:cubicBezTo>
                    <a:cubicBezTo>
                      <a:pt x="150876" y="102184"/>
                      <a:pt x="158420" y="98755"/>
                      <a:pt x="165963" y="91211"/>
                    </a:cubicBezTo>
                    <a:cubicBezTo>
                      <a:pt x="181737" y="76809"/>
                      <a:pt x="183108" y="39776"/>
                      <a:pt x="183108" y="36347"/>
                    </a:cubicBezTo>
                    <a:cubicBezTo>
                      <a:pt x="183108" y="34976"/>
                      <a:pt x="182423" y="33604"/>
                      <a:pt x="181737" y="32918"/>
                    </a:cubicBezTo>
                    <a:cubicBezTo>
                      <a:pt x="181051" y="32232"/>
                      <a:pt x="179679" y="31547"/>
                      <a:pt x="178308" y="31547"/>
                    </a:cubicBezTo>
                    <a:lnTo>
                      <a:pt x="176936" y="31547"/>
                    </a:lnTo>
                    <a:cubicBezTo>
                      <a:pt x="168021" y="31547"/>
                      <a:pt x="136474" y="32918"/>
                      <a:pt x="122072" y="45263"/>
                    </a:cubicBezTo>
                    <a:cubicBezTo>
                      <a:pt x="114528" y="52806"/>
                      <a:pt x="110414" y="61036"/>
                      <a:pt x="110414" y="69266"/>
                    </a:cubicBezTo>
                    <a:cubicBezTo>
                      <a:pt x="110414" y="76124"/>
                      <a:pt x="113157" y="82296"/>
                      <a:pt x="117957" y="88468"/>
                    </a:cubicBezTo>
                    <a:cubicBezTo>
                      <a:pt x="114528" y="94640"/>
                      <a:pt x="111785" y="101498"/>
                      <a:pt x="109042" y="109042"/>
                    </a:cubicBezTo>
                    <a:cubicBezTo>
                      <a:pt x="104241" y="95326"/>
                      <a:pt x="98069" y="82296"/>
                      <a:pt x="90525" y="70637"/>
                    </a:cubicBezTo>
                    <a:cubicBezTo>
                      <a:pt x="96698" y="62408"/>
                      <a:pt x="99441" y="52806"/>
                      <a:pt x="98755" y="43891"/>
                    </a:cubicBezTo>
                    <a:cubicBezTo>
                      <a:pt x="98069" y="32918"/>
                      <a:pt x="91897" y="22631"/>
                      <a:pt x="80924" y="13716"/>
                    </a:cubicBezTo>
                    <a:cubicBezTo>
                      <a:pt x="67208" y="2743"/>
                      <a:pt x="41834" y="0"/>
                      <a:pt x="22631" y="0"/>
                    </a:cubicBezTo>
                    <a:cubicBezTo>
                      <a:pt x="12344" y="0"/>
                      <a:pt x="5486" y="686"/>
                      <a:pt x="4800" y="686"/>
                    </a:cubicBezTo>
                    <a:cubicBezTo>
                      <a:pt x="3429" y="686"/>
                      <a:pt x="2057" y="2057"/>
                      <a:pt x="1371" y="2743"/>
                    </a:cubicBezTo>
                    <a:cubicBezTo>
                      <a:pt x="0" y="4115"/>
                      <a:pt x="0" y="5486"/>
                      <a:pt x="0" y="6172"/>
                    </a:cubicBezTo>
                    <a:cubicBezTo>
                      <a:pt x="0" y="8229"/>
                      <a:pt x="6172" y="59664"/>
                      <a:pt x="28118" y="77495"/>
                    </a:cubicBezTo>
                    <a:cubicBezTo>
                      <a:pt x="37033" y="85039"/>
                      <a:pt x="46634" y="88468"/>
                      <a:pt x="56235" y="88468"/>
                    </a:cubicBezTo>
                    <a:cubicBezTo>
                      <a:pt x="65151" y="88468"/>
                      <a:pt x="74752" y="85039"/>
                      <a:pt x="81610" y="77495"/>
                    </a:cubicBezTo>
                    <a:cubicBezTo>
                      <a:pt x="91211" y="93269"/>
                      <a:pt x="99441" y="110414"/>
                      <a:pt x="102184" y="130302"/>
                    </a:cubicBezTo>
                    <a:cubicBezTo>
                      <a:pt x="102184" y="130988"/>
                      <a:pt x="102184" y="130988"/>
                      <a:pt x="102870" y="131673"/>
                    </a:cubicBezTo>
                    <a:lnTo>
                      <a:pt x="102870" y="132359"/>
                    </a:lnTo>
                    <a:cubicBezTo>
                      <a:pt x="102870" y="135788"/>
                      <a:pt x="104927" y="137846"/>
                      <a:pt x="107670" y="138531"/>
                    </a:cubicBezTo>
                    <a:lnTo>
                      <a:pt x="108356" y="138531"/>
                    </a:lnTo>
                    <a:cubicBezTo>
                      <a:pt x="111785" y="138531"/>
                      <a:pt x="113843" y="136474"/>
                      <a:pt x="114528" y="133731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8" name="Forme libre 117">
                <a:extLst>
                  <a:ext uri="{FF2B5EF4-FFF2-40B4-BE49-F238E27FC236}">
                    <a16:creationId xmlns:a16="http://schemas.microsoft.com/office/drawing/2014/main" id="{5AE64C02-3867-952B-3276-B235A4151EFF}"/>
                  </a:ext>
                </a:extLst>
              </p:cNvPr>
              <p:cNvSpPr/>
              <p:nvPr/>
            </p:nvSpPr>
            <p:spPr>
              <a:xfrm>
                <a:off x="8144200" y="2709057"/>
                <a:ext cx="156655" cy="348924"/>
              </a:xfrm>
              <a:custGeom>
                <a:avLst/>
                <a:gdLst>
                  <a:gd name="connsiteX0" fmla="*/ 156647 w 156655"/>
                  <a:gd name="connsiteY0" fmla="*/ 156900 h 348924"/>
                  <a:gd name="connsiteX1" fmla="*/ 58577 w 156655"/>
                  <a:gd name="connsiteY1" fmla="*/ 538 h 348924"/>
                  <a:gd name="connsiteX2" fmla="*/ 51719 w 156655"/>
                  <a:gd name="connsiteY2" fmla="*/ 3281 h 348924"/>
                  <a:gd name="connsiteX3" fmla="*/ 54462 w 156655"/>
                  <a:gd name="connsiteY3" fmla="*/ 10139 h 348924"/>
                  <a:gd name="connsiteX4" fmla="*/ 145674 w 156655"/>
                  <a:gd name="connsiteY4" fmla="*/ 156900 h 348924"/>
                  <a:gd name="connsiteX5" fmla="*/ 18115 w 156655"/>
                  <a:gd name="connsiteY5" fmla="*/ 312577 h 348924"/>
                  <a:gd name="connsiteX6" fmla="*/ 30459 w 156655"/>
                  <a:gd name="connsiteY6" fmla="*/ 292689 h 348924"/>
                  <a:gd name="connsiteX7" fmla="*/ 29088 w 156655"/>
                  <a:gd name="connsiteY7" fmla="*/ 285145 h 348924"/>
                  <a:gd name="connsiteX8" fmla="*/ 21544 w 156655"/>
                  <a:gd name="connsiteY8" fmla="*/ 286517 h 348924"/>
                  <a:gd name="connsiteX9" fmla="*/ 970 w 156655"/>
                  <a:gd name="connsiteY9" fmla="*/ 320121 h 348924"/>
                  <a:gd name="connsiteX10" fmla="*/ 284 w 156655"/>
                  <a:gd name="connsiteY10" fmla="*/ 324236 h 348924"/>
                  <a:gd name="connsiteX11" fmla="*/ 3027 w 156655"/>
                  <a:gd name="connsiteY11" fmla="*/ 327665 h 348924"/>
                  <a:gd name="connsiteX12" fmla="*/ 36632 w 156655"/>
                  <a:gd name="connsiteY12" fmla="*/ 348239 h 348924"/>
                  <a:gd name="connsiteX13" fmla="*/ 39375 w 156655"/>
                  <a:gd name="connsiteY13" fmla="*/ 348924 h 348924"/>
                  <a:gd name="connsiteX14" fmla="*/ 44175 w 156655"/>
                  <a:gd name="connsiteY14" fmla="*/ 346181 h 348924"/>
                  <a:gd name="connsiteX15" fmla="*/ 42804 w 156655"/>
                  <a:gd name="connsiteY15" fmla="*/ 338637 h 348924"/>
                  <a:gd name="connsiteX16" fmla="*/ 16743 w 156655"/>
                  <a:gd name="connsiteY16" fmla="*/ 323550 h 348924"/>
                  <a:gd name="connsiteX17" fmla="*/ 156647 w 156655"/>
                  <a:gd name="connsiteY17" fmla="*/ 156900 h 34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655" h="348924">
                    <a:moveTo>
                      <a:pt x="156647" y="156900"/>
                    </a:moveTo>
                    <a:cubicBezTo>
                      <a:pt x="157332" y="90378"/>
                      <a:pt x="118928" y="29342"/>
                      <a:pt x="58577" y="538"/>
                    </a:cubicBezTo>
                    <a:cubicBezTo>
                      <a:pt x="55834" y="-834"/>
                      <a:pt x="52405" y="538"/>
                      <a:pt x="51719" y="3281"/>
                    </a:cubicBezTo>
                    <a:cubicBezTo>
                      <a:pt x="50348" y="6024"/>
                      <a:pt x="51719" y="9453"/>
                      <a:pt x="54462" y="10139"/>
                    </a:cubicBezTo>
                    <a:cubicBezTo>
                      <a:pt x="110698" y="36885"/>
                      <a:pt x="147045" y="94493"/>
                      <a:pt x="145674" y="156900"/>
                    </a:cubicBezTo>
                    <a:cubicBezTo>
                      <a:pt x="144988" y="233024"/>
                      <a:pt x="90810" y="297489"/>
                      <a:pt x="18115" y="312577"/>
                    </a:cubicBezTo>
                    <a:lnTo>
                      <a:pt x="30459" y="292689"/>
                    </a:lnTo>
                    <a:cubicBezTo>
                      <a:pt x="31831" y="289946"/>
                      <a:pt x="31145" y="286517"/>
                      <a:pt x="29088" y="285145"/>
                    </a:cubicBezTo>
                    <a:cubicBezTo>
                      <a:pt x="26344" y="283773"/>
                      <a:pt x="22915" y="284459"/>
                      <a:pt x="21544" y="286517"/>
                    </a:cubicBezTo>
                    <a:lnTo>
                      <a:pt x="970" y="320121"/>
                    </a:lnTo>
                    <a:cubicBezTo>
                      <a:pt x="284" y="321492"/>
                      <a:pt x="-402" y="322864"/>
                      <a:pt x="284" y="324236"/>
                    </a:cubicBezTo>
                    <a:cubicBezTo>
                      <a:pt x="970" y="325607"/>
                      <a:pt x="1656" y="326979"/>
                      <a:pt x="3027" y="327665"/>
                    </a:cubicBezTo>
                    <a:lnTo>
                      <a:pt x="36632" y="348239"/>
                    </a:lnTo>
                    <a:cubicBezTo>
                      <a:pt x="38003" y="348924"/>
                      <a:pt x="38003" y="348924"/>
                      <a:pt x="39375" y="348924"/>
                    </a:cubicBezTo>
                    <a:cubicBezTo>
                      <a:pt x="40746" y="348924"/>
                      <a:pt x="42804" y="347553"/>
                      <a:pt x="44175" y="346181"/>
                    </a:cubicBezTo>
                    <a:cubicBezTo>
                      <a:pt x="45547" y="343438"/>
                      <a:pt x="44861" y="340009"/>
                      <a:pt x="42804" y="338637"/>
                    </a:cubicBezTo>
                    <a:lnTo>
                      <a:pt x="16743" y="323550"/>
                    </a:lnTo>
                    <a:cubicBezTo>
                      <a:pt x="96296" y="309148"/>
                      <a:pt x="155275" y="239196"/>
                      <a:pt x="156647" y="156900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9" name="Forme libre 118">
                <a:extLst>
                  <a:ext uri="{FF2B5EF4-FFF2-40B4-BE49-F238E27FC236}">
                    <a16:creationId xmlns:a16="http://schemas.microsoft.com/office/drawing/2014/main" id="{5DD03502-2487-0919-A72B-02A82D11E516}"/>
                  </a:ext>
                </a:extLst>
              </p:cNvPr>
              <p:cNvSpPr/>
              <p:nvPr/>
            </p:nvSpPr>
            <p:spPr>
              <a:xfrm>
                <a:off x="7958626" y="2674592"/>
                <a:ext cx="148423" cy="355957"/>
              </a:xfrm>
              <a:custGeom>
                <a:avLst/>
                <a:gdLst>
                  <a:gd name="connsiteX0" fmla="*/ 133737 w 148423"/>
                  <a:gd name="connsiteY0" fmla="*/ 346357 h 355957"/>
                  <a:gd name="connsiteX1" fmla="*/ 10979 w 148423"/>
                  <a:gd name="connsiteY1" fmla="*/ 188623 h 355957"/>
                  <a:gd name="connsiteX2" fmla="*/ 130994 w 148423"/>
                  <a:gd name="connsiteY2" fmla="*/ 34318 h 355957"/>
                  <a:gd name="connsiteX3" fmla="*/ 117964 w 148423"/>
                  <a:gd name="connsiteY3" fmla="*/ 56949 h 355957"/>
                  <a:gd name="connsiteX4" fmla="*/ 119336 w 148423"/>
                  <a:gd name="connsiteY4" fmla="*/ 64493 h 355957"/>
                  <a:gd name="connsiteX5" fmla="*/ 122079 w 148423"/>
                  <a:gd name="connsiteY5" fmla="*/ 65179 h 355957"/>
                  <a:gd name="connsiteX6" fmla="*/ 126879 w 148423"/>
                  <a:gd name="connsiteY6" fmla="*/ 62436 h 355957"/>
                  <a:gd name="connsiteX7" fmla="*/ 147453 w 148423"/>
                  <a:gd name="connsiteY7" fmla="*/ 28831 h 355957"/>
                  <a:gd name="connsiteX8" fmla="*/ 148139 w 148423"/>
                  <a:gd name="connsiteY8" fmla="*/ 24717 h 355957"/>
                  <a:gd name="connsiteX9" fmla="*/ 145396 w 148423"/>
                  <a:gd name="connsiteY9" fmla="*/ 21288 h 355957"/>
                  <a:gd name="connsiteX10" fmla="*/ 111792 w 148423"/>
                  <a:gd name="connsiteY10" fmla="*/ 714 h 355957"/>
                  <a:gd name="connsiteX11" fmla="*/ 104248 w 148423"/>
                  <a:gd name="connsiteY11" fmla="*/ 2085 h 355957"/>
                  <a:gd name="connsiteX12" fmla="*/ 105620 w 148423"/>
                  <a:gd name="connsiteY12" fmla="*/ 9629 h 355957"/>
                  <a:gd name="connsiteX13" fmla="*/ 128937 w 148423"/>
                  <a:gd name="connsiteY13" fmla="*/ 23345 h 355957"/>
                  <a:gd name="connsiteX14" fmla="*/ 6 w 148423"/>
                  <a:gd name="connsiteY14" fmla="*/ 187251 h 355957"/>
                  <a:gd name="connsiteX15" fmla="*/ 131680 w 148423"/>
                  <a:gd name="connsiteY15" fmla="*/ 355958 h 355957"/>
                  <a:gd name="connsiteX16" fmla="*/ 133052 w 148423"/>
                  <a:gd name="connsiteY16" fmla="*/ 355958 h 355957"/>
                  <a:gd name="connsiteX17" fmla="*/ 138538 w 148423"/>
                  <a:gd name="connsiteY17" fmla="*/ 351843 h 355957"/>
                  <a:gd name="connsiteX18" fmla="*/ 133737 w 148423"/>
                  <a:gd name="connsiteY18" fmla="*/ 346357 h 355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423" h="355957">
                    <a:moveTo>
                      <a:pt x="133737" y="346357"/>
                    </a:moveTo>
                    <a:cubicBezTo>
                      <a:pt x="60357" y="328526"/>
                      <a:pt x="9608" y="264061"/>
                      <a:pt x="10979" y="188623"/>
                    </a:cubicBezTo>
                    <a:cubicBezTo>
                      <a:pt x="11665" y="114556"/>
                      <a:pt x="61043" y="52834"/>
                      <a:pt x="130994" y="34318"/>
                    </a:cubicBezTo>
                    <a:lnTo>
                      <a:pt x="117964" y="56949"/>
                    </a:lnTo>
                    <a:cubicBezTo>
                      <a:pt x="116592" y="59692"/>
                      <a:pt x="117278" y="63121"/>
                      <a:pt x="119336" y="64493"/>
                    </a:cubicBezTo>
                    <a:cubicBezTo>
                      <a:pt x="120707" y="65179"/>
                      <a:pt x="120707" y="65179"/>
                      <a:pt x="122079" y="65179"/>
                    </a:cubicBezTo>
                    <a:cubicBezTo>
                      <a:pt x="123450" y="65179"/>
                      <a:pt x="125508" y="63807"/>
                      <a:pt x="126879" y="62436"/>
                    </a:cubicBezTo>
                    <a:lnTo>
                      <a:pt x="147453" y="28831"/>
                    </a:lnTo>
                    <a:cubicBezTo>
                      <a:pt x="148139" y="27460"/>
                      <a:pt x="148825" y="26088"/>
                      <a:pt x="148139" y="24717"/>
                    </a:cubicBezTo>
                    <a:cubicBezTo>
                      <a:pt x="147453" y="23345"/>
                      <a:pt x="146768" y="21973"/>
                      <a:pt x="145396" y="21288"/>
                    </a:cubicBezTo>
                    <a:lnTo>
                      <a:pt x="111792" y="714"/>
                    </a:lnTo>
                    <a:cubicBezTo>
                      <a:pt x="109049" y="-658"/>
                      <a:pt x="105620" y="28"/>
                      <a:pt x="104248" y="2085"/>
                    </a:cubicBezTo>
                    <a:cubicBezTo>
                      <a:pt x="102876" y="4143"/>
                      <a:pt x="103562" y="8257"/>
                      <a:pt x="105620" y="9629"/>
                    </a:cubicBezTo>
                    <a:lnTo>
                      <a:pt x="128937" y="23345"/>
                    </a:lnTo>
                    <a:cubicBezTo>
                      <a:pt x="53499" y="42547"/>
                      <a:pt x="692" y="109070"/>
                      <a:pt x="6" y="187251"/>
                    </a:cubicBezTo>
                    <a:cubicBezTo>
                      <a:pt x="-679" y="268176"/>
                      <a:pt x="53499" y="336756"/>
                      <a:pt x="131680" y="355958"/>
                    </a:cubicBezTo>
                    <a:lnTo>
                      <a:pt x="133052" y="355958"/>
                    </a:lnTo>
                    <a:cubicBezTo>
                      <a:pt x="135795" y="355958"/>
                      <a:pt x="137852" y="354586"/>
                      <a:pt x="138538" y="351843"/>
                    </a:cubicBezTo>
                    <a:cubicBezTo>
                      <a:pt x="138538" y="349100"/>
                      <a:pt x="136481" y="346357"/>
                      <a:pt x="133737" y="346357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5" name="Groupe 164">
            <a:extLst>
              <a:ext uri="{FF2B5EF4-FFF2-40B4-BE49-F238E27FC236}">
                <a16:creationId xmlns:a16="http://schemas.microsoft.com/office/drawing/2014/main" id="{5F9340B1-B698-68C0-F466-1349AE85F3FA}"/>
              </a:ext>
            </a:extLst>
          </p:cNvPr>
          <p:cNvGrpSpPr/>
          <p:nvPr/>
        </p:nvGrpSpPr>
        <p:grpSpPr>
          <a:xfrm>
            <a:off x="5301480" y="3903050"/>
            <a:ext cx="763436" cy="763436"/>
            <a:chOff x="5493867" y="3832936"/>
            <a:chExt cx="578815" cy="578815"/>
          </a:xfrm>
        </p:grpSpPr>
        <p:sp>
          <p:nvSpPr>
            <p:cNvPr id="120" name="Forme libre 119">
              <a:extLst>
                <a:ext uri="{FF2B5EF4-FFF2-40B4-BE49-F238E27FC236}">
                  <a16:creationId xmlns:a16="http://schemas.microsoft.com/office/drawing/2014/main" id="{F4FF5B41-E34F-4B6B-CCEF-2520D43D16F8}"/>
                </a:ext>
              </a:extLst>
            </p:cNvPr>
            <p:cNvSpPr/>
            <p:nvPr/>
          </p:nvSpPr>
          <p:spPr>
            <a:xfrm>
              <a:off x="5493867" y="383293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6 h 578815"/>
                <a:gd name="connsiteX3" fmla="*/ 0 w 578815"/>
                <a:gd name="connsiteY3" fmla="*/ 578816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6"/>
                  </a:lnTo>
                  <a:lnTo>
                    <a:pt x="0" y="578816"/>
                  </a:lnTo>
                  <a:close/>
                </a:path>
              </a:pathLst>
            </a:custGeom>
            <a:solidFill>
              <a:schemeClr val="tx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21" name="Graphique 5">
              <a:extLst>
                <a:ext uri="{FF2B5EF4-FFF2-40B4-BE49-F238E27FC236}">
                  <a16:creationId xmlns:a16="http://schemas.microsoft.com/office/drawing/2014/main" id="{C0F503E9-1DD9-E7AD-FF98-B47866FC87C4}"/>
                </a:ext>
              </a:extLst>
            </p:cNvPr>
            <p:cNvGrpSpPr/>
            <p:nvPr/>
          </p:nvGrpSpPr>
          <p:grpSpPr>
            <a:xfrm>
              <a:off x="5637885" y="3937863"/>
              <a:ext cx="290779" cy="366903"/>
              <a:chOff x="5637885" y="3937863"/>
              <a:chExt cx="290779" cy="366903"/>
            </a:xfrm>
            <a:solidFill>
              <a:srgbClr val="FFFFFF"/>
            </a:solidFill>
          </p:grpSpPr>
          <p:sp>
            <p:nvSpPr>
              <p:cNvPr id="122" name="Forme libre 121">
                <a:extLst>
                  <a:ext uri="{FF2B5EF4-FFF2-40B4-BE49-F238E27FC236}">
                    <a16:creationId xmlns:a16="http://schemas.microsoft.com/office/drawing/2014/main" id="{5A2EF4FA-BB90-0C96-27D0-C58134E66665}"/>
                  </a:ext>
                </a:extLst>
              </p:cNvPr>
              <p:cNvSpPr/>
              <p:nvPr/>
            </p:nvSpPr>
            <p:spPr>
              <a:xfrm>
                <a:off x="5637885" y="3937863"/>
                <a:ext cx="290779" cy="366903"/>
              </a:xfrm>
              <a:custGeom>
                <a:avLst/>
                <a:gdLst>
                  <a:gd name="connsiteX0" fmla="*/ 145389 w 290779"/>
                  <a:gd name="connsiteY0" fmla="*/ 354559 h 366903"/>
                  <a:gd name="connsiteX1" fmla="*/ 145389 w 290779"/>
                  <a:gd name="connsiteY1" fmla="*/ 354559 h 366903"/>
                  <a:gd name="connsiteX2" fmla="*/ 145389 w 290779"/>
                  <a:gd name="connsiteY2" fmla="*/ 354559 h 366903"/>
                  <a:gd name="connsiteX3" fmla="*/ 32232 w 290779"/>
                  <a:gd name="connsiteY3" fmla="*/ 255804 h 366903"/>
                  <a:gd name="connsiteX4" fmla="*/ 12344 w 290779"/>
                  <a:gd name="connsiteY4" fmla="*/ 165964 h 366903"/>
                  <a:gd name="connsiteX5" fmla="*/ 12344 w 290779"/>
                  <a:gd name="connsiteY5" fmla="*/ 82982 h 366903"/>
                  <a:gd name="connsiteX6" fmla="*/ 13030 w 290779"/>
                  <a:gd name="connsiteY6" fmla="*/ 82982 h 366903"/>
                  <a:gd name="connsiteX7" fmla="*/ 144704 w 290779"/>
                  <a:gd name="connsiteY7" fmla="*/ 16459 h 366903"/>
                  <a:gd name="connsiteX8" fmla="*/ 145389 w 290779"/>
                  <a:gd name="connsiteY8" fmla="*/ 15774 h 366903"/>
                  <a:gd name="connsiteX9" fmla="*/ 146075 w 290779"/>
                  <a:gd name="connsiteY9" fmla="*/ 16459 h 366903"/>
                  <a:gd name="connsiteX10" fmla="*/ 277749 w 290779"/>
                  <a:gd name="connsiteY10" fmla="*/ 82982 h 366903"/>
                  <a:gd name="connsiteX11" fmla="*/ 278435 w 290779"/>
                  <a:gd name="connsiteY11" fmla="*/ 82982 h 366903"/>
                  <a:gd name="connsiteX12" fmla="*/ 278435 w 290779"/>
                  <a:gd name="connsiteY12" fmla="*/ 165964 h 366903"/>
                  <a:gd name="connsiteX13" fmla="*/ 258546 w 290779"/>
                  <a:gd name="connsiteY13" fmla="*/ 255804 h 366903"/>
                  <a:gd name="connsiteX14" fmla="*/ 145389 w 290779"/>
                  <a:gd name="connsiteY14" fmla="*/ 354559 h 366903"/>
                  <a:gd name="connsiteX15" fmla="*/ 269519 w 290779"/>
                  <a:gd name="connsiteY15" fmla="*/ 260604 h 366903"/>
                  <a:gd name="connsiteX16" fmla="*/ 290779 w 290779"/>
                  <a:gd name="connsiteY16" fmla="*/ 165278 h 366903"/>
                  <a:gd name="connsiteX17" fmla="*/ 290779 w 290779"/>
                  <a:gd name="connsiteY17" fmla="*/ 77496 h 366903"/>
                  <a:gd name="connsiteX18" fmla="*/ 285978 w 290779"/>
                  <a:gd name="connsiteY18" fmla="*/ 71323 h 366903"/>
                  <a:gd name="connsiteX19" fmla="*/ 150190 w 290779"/>
                  <a:gd name="connsiteY19" fmla="*/ 2058 h 366903"/>
                  <a:gd name="connsiteX20" fmla="*/ 141275 w 290779"/>
                  <a:gd name="connsiteY20" fmla="*/ 2058 h 366903"/>
                  <a:gd name="connsiteX21" fmla="*/ 5486 w 290779"/>
                  <a:gd name="connsiteY21" fmla="*/ 71323 h 366903"/>
                  <a:gd name="connsiteX22" fmla="*/ 0 w 290779"/>
                  <a:gd name="connsiteY22" fmla="*/ 77496 h 366903"/>
                  <a:gd name="connsiteX23" fmla="*/ 0 w 290779"/>
                  <a:gd name="connsiteY23" fmla="*/ 165278 h 366903"/>
                  <a:gd name="connsiteX24" fmla="*/ 21260 w 290779"/>
                  <a:gd name="connsiteY24" fmla="*/ 260604 h 366903"/>
                  <a:gd name="connsiteX25" fmla="*/ 143332 w 290779"/>
                  <a:gd name="connsiteY25" fmla="*/ 366903 h 366903"/>
                  <a:gd name="connsiteX26" fmla="*/ 146761 w 290779"/>
                  <a:gd name="connsiteY26" fmla="*/ 366903 h 366903"/>
                  <a:gd name="connsiteX27" fmla="*/ 269519 w 290779"/>
                  <a:gd name="connsiteY27" fmla="*/ 260604 h 36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0779" h="366903">
                    <a:moveTo>
                      <a:pt x="145389" y="354559"/>
                    </a:moveTo>
                    <a:lnTo>
                      <a:pt x="145389" y="354559"/>
                    </a:lnTo>
                    <a:lnTo>
                      <a:pt x="145389" y="354559"/>
                    </a:lnTo>
                    <a:cubicBezTo>
                      <a:pt x="83667" y="337414"/>
                      <a:pt x="50063" y="291465"/>
                      <a:pt x="32232" y="255804"/>
                    </a:cubicBezTo>
                    <a:cubicBezTo>
                      <a:pt x="19202" y="229057"/>
                      <a:pt x="12344" y="197511"/>
                      <a:pt x="12344" y="165964"/>
                    </a:cubicBezTo>
                    <a:lnTo>
                      <a:pt x="12344" y="82982"/>
                    </a:lnTo>
                    <a:lnTo>
                      <a:pt x="13030" y="82982"/>
                    </a:lnTo>
                    <a:cubicBezTo>
                      <a:pt x="32232" y="78181"/>
                      <a:pt x="97383" y="58979"/>
                      <a:pt x="144704" y="16459"/>
                    </a:cubicBezTo>
                    <a:lnTo>
                      <a:pt x="145389" y="15774"/>
                    </a:lnTo>
                    <a:lnTo>
                      <a:pt x="146075" y="16459"/>
                    </a:lnTo>
                    <a:cubicBezTo>
                      <a:pt x="192710" y="58979"/>
                      <a:pt x="258546" y="78181"/>
                      <a:pt x="277749" y="82982"/>
                    </a:cubicBezTo>
                    <a:lnTo>
                      <a:pt x="278435" y="82982"/>
                    </a:lnTo>
                    <a:lnTo>
                      <a:pt x="278435" y="165964"/>
                    </a:lnTo>
                    <a:cubicBezTo>
                      <a:pt x="278435" y="197511"/>
                      <a:pt x="271577" y="229057"/>
                      <a:pt x="258546" y="255804"/>
                    </a:cubicBezTo>
                    <a:cubicBezTo>
                      <a:pt x="240716" y="290779"/>
                      <a:pt x="207111" y="337414"/>
                      <a:pt x="145389" y="354559"/>
                    </a:cubicBezTo>
                    <a:moveTo>
                      <a:pt x="269519" y="260604"/>
                    </a:moveTo>
                    <a:cubicBezTo>
                      <a:pt x="283235" y="231801"/>
                      <a:pt x="290779" y="198882"/>
                      <a:pt x="290779" y="165278"/>
                    </a:cubicBezTo>
                    <a:lnTo>
                      <a:pt x="290779" y="77496"/>
                    </a:lnTo>
                    <a:cubicBezTo>
                      <a:pt x="290779" y="74752"/>
                      <a:pt x="288722" y="72009"/>
                      <a:pt x="285978" y="71323"/>
                    </a:cubicBezTo>
                    <a:cubicBezTo>
                      <a:pt x="285293" y="71323"/>
                      <a:pt x="201625" y="52807"/>
                      <a:pt x="150190" y="2058"/>
                    </a:cubicBezTo>
                    <a:cubicBezTo>
                      <a:pt x="147447" y="-686"/>
                      <a:pt x="144018" y="-686"/>
                      <a:pt x="141275" y="2058"/>
                    </a:cubicBezTo>
                    <a:cubicBezTo>
                      <a:pt x="91897" y="50064"/>
                      <a:pt x="14402" y="69266"/>
                      <a:pt x="5486" y="71323"/>
                    </a:cubicBezTo>
                    <a:cubicBezTo>
                      <a:pt x="2057" y="72009"/>
                      <a:pt x="0" y="74752"/>
                      <a:pt x="0" y="77496"/>
                    </a:cubicBezTo>
                    <a:lnTo>
                      <a:pt x="0" y="165278"/>
                    </a:lnTo>
                    <a:cubicBezTo>
                      <a:pt x="0" y="198882"/>
                      <a:pt x="7544" y="231801"/>
                      <a:pt x="21260" y="260604"/>
                    </a:cubicBezTo>
                    <a:cubicBezTo>
                      <a:pt x="39776" y="299009"/>
                      <a:pt x="76809" y="349072"/>
                      <a:pt x="143332" y="366903"/>
                    </a:cubicBezTo>
                    <a:cubicBezTo>
                      <a:pt x="144704" y="366903"/>
                      <a:pt x="145389" y="366903"/>
                      <a:pt x="146761" y="366903"/>
                    </a:cubicBezTo>
                    <a:cubicBezTo>
                      <a:pt x="213969" y="349072"/>
                      <a:pt x="251003" y="299695"/>
                      <a:pt x="269519" y="260604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3" name="Forme libre 122">
                <a:extLst>
                  <a:ext uri="{FF2B5EF4-FFF2-40B4-BE49-F238E27FC236}">
                    <a16:creationId xmlns:a16="http://schemas.microsoft.com/office/drawing/2014/main" id="{09010817-6C50-C186-059D-8560BDA0AC71}"/>
                  </a:ext>
                </a:extLst>
              </p:cNvPr>
              <p:cNvSpPr/>
              <p:nvPr/>
            </p:nvSpPr>
            <p:spPr>
              <a:xfrm>
                <a:off x="5691378" y="4029760"/>
                <a:ext cx="183794" cy="183794"/>
              </a:xfrm>
              <a:custGeom>
                <a:avLst/>
                <a:gdLst>
                  <a:gd name="connsiteX0" fmla="*/ 91897 w 183794"/>
                  <a:gd name="connsiteY0" fmla="*/ 169393 h 183794"/>
                  <a:gd name="connsiteX1" fmla="*/ 13716 w 183794"/>
                  <a:gd name="connsiteY1" fmla="*/ 91212 h 183794"/>
                  <a:gd name="connsiteX2" fmla="*/ 91897 w 183794"/>
                  <a:gd name="connsiteY2" fmla="*/ 13030 h 183794"/>
                  <a:gd name="connsiteX3" fmla="*/ 170078 w 183794"/>
                  <a:gd name="connsiteY3" fmla="*/ 91212 h 183794"/>
                  <a:gd name="connsiteX4" fmla="*/ 91897 w 183794"/>
                  <a:gd name="connsiteY4" fmla="*/ 169393 h 183794"/>
                  <a:gd name="connsiteX5" fmla="*/ 91897 w 183794"/>
                  <a:gd name="connsiteY5" fmla="*/ 0 h 183794"/>
                  <a:gd name="connsiteX6" fmla="*/ 0 w 183794"/>
                  <a:gd name="connsiteY6" fmla="*/ 91897 h 183794"/>
                  <a:gd name="connsiteX7" fmla="*/ 91897 w 183794"/>
                  <a:gd name="connsiteY7" fmla="*/ 183795 h 183794"/>
                  <a:gd name="connsiteX8" fmla="*/ 183794 w 183794"/>
                  <a:gd name="connsiteY8" fmla="*/ 91897 h 183794"/>
                  <a:gd name="connsiteX9" fmla="*/ 91897 w 183794"/>
                  <a:gd name="connsiteY9" fmla="*/ 0 h 18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3794" h="183794">
                    <a:moveTo>
                      <a:pt x="91897" y="169393"/>
                    </a:moveTo>
                    <a:cubicBezTo>
                      <a:pt x="48692" y="169393"/>
                      <a:pt x="13716" y="134417"/>
                      <a:pt x="13716" y="91212"/>
                    </a:cubicBezTo>
                    <a:cubicBezTo>
                      <a:pt x="13716" y="48006"/>
                      <a:pt x="48692" y="13030"/>
                      <a:pt x="91897" y="13030"/>
                    </a:cubicBezTo>
                    <a:cubicBezTo>
                      <a:pt x="135103" y="13030"/>
                      <a:pt x="170078" y="48006"/>
                      <a:pt x="170078" y="91212"/>
                    </a:cubicBezTo>
                    <a:cubicBezTo>
                      <a:pt x="170078" y="135103"/>
                      <a:pt x="135103" y="169393"/>
                      <a:pt x="91897" y="169393"/>
                    </a:cubicBezTo>
                    <a:moveTo>
                      <a:pt x="91897" y="0"/>
                    </a:moveTo>
                    <a:cubicBezTo>
                      <a:pt x="41148" y="0"/>
                      <a:pt x="0" y="41148"/>
                      <a:pt x="0" y="91897"/>
                    </a:cubicBezTo>
                    <a:cubicBezTo>
                      <a:pt x="0" y="142647"/>
                      <a:pt x="41148" y="183795"/>
                      <a:pt x="91897" y="183795"/>
                    </a:cubicBezTo>
                    <a:cubicBezTo>
                      <a:pt x="142646" y="183795"/>
                      <a:pt x="183794" y="142647"/>
                      <a:pt x="183794" y="91897"/>
                    </a:cubicBezTo>
                    <a:cubicBezTo>
                      <a:pt x="183794" y="41148"/>
                      <a:pt x="142646" y="0"/>
                      <a:pt x="91897" y="0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4" name="Forme libre 123">
                <a:extLst>
                  <a:ext uri="{FF2B5EF4-FFF2-40B4-BE49-F238E27FC236}">
                    <a16:creationId xmlns:a16="http://schemas.microsoft.com/office/drawing/2014/main" id="{00599482-0C76-A147-41F7-1B7EC4C026D2}"/>
                  </a:ext>
                </a:extLst>
              </p:cNvPr>
              <p:cNvSpPr/>
              <p:nvPr/>
            </p:nvSpPr>
            <p:spPr>
              <a:xfrm>
                <a:off x="5736640" y="4086682"/>
                <a:ext cx="91897" cy="69265"/>
              </a:xfrm>
              <a:custGeom>
                <a:avLst/>
                <a:gdLst>
                  <a:gd name="connsiteX0" fmla="*/ 2743 w 91897"/>
                  <a:gd name="connsiteY0" fmla="*/ 45263 h 69265"/>
                  <a:gd name="connsiteX1" fmla="*/ 24689 w 91897"/>
                  <a:gd name="connsiteY1" fmla="*/ 67209 h 69265"/>
                  <a:gd name="connsiteX2" fmla="*/ 29489 w 91897"/>
                  <a:gd name="connsiteY2" fmla="*/ 69266 h 69265"/>
                  <a:gd name="connsiteX3" fmla="*/ 34290 w 91897"/>
                  <a:gd name="connsiteY3" fmla="*/ 67209 h 69265"/>
                  <a:gd name="connsiteX4" fmla="*/ 89840 w 91897"/>
                  <a:gd name="connsiteY4" fmla="*/ 11658 h 69265"/>
                  <a:gd name="connsiteX5" fmla="*/ 89840 w 91897"/>
                  <a:gd name="connsiteY5" fmla="*/ 2058 h 69265"/>
                  <a:gd name="connsiteX6" fmla="*/ 80238 w 91897"/>
                  <a:gd name="connsiteY6" fmla="*/ 2058 h 69265"/>
                  <a:gd name="connsiteX7" fmla="*/ 29489 w 91897"/>
                  <a:gd name="connsiteY7" fmla="*/ 52806 h 69265"/>
                  <a:gd name="connsiteX8" fmla="*/ 28803 w 91897"/>
                  <a:gd name="connsiteY8" fmla="*/ 52121 h 69265"/>
                  <a:gd name="connsiteX9" fmla="*/ 11658 w 91897"/>
                  <a:gd name="connsiteY9" fmla="*/ 34976 h 69265"/>
                  <a:gd name="connsiteX10" fmla="*/ 6858 w 91897"/>
                  <a:gd name="connsiteY10" fmla="*/ 32919 h 69265"/>
                  <a:gd name="connsiteX11" fmla="*/ 2057 w 91897"/>
                  <a:gd name="connsiteY11" fmla="*/ 34976 h 69265"/>
                  <a:gd name="connsiteX12" fmla="*/ 0 w 91897"/>
                  <a:gd name="connsiteY12" fmla="*/ 39777 h 69265"/>
                  <a:gd name="connsiteX13" fmla="*/ 2743 w 91897"/>
                  <a:gd name="connsiteY13" fmla="*/ 45263 h 6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97" h="69265">
                    <a:moveTo>
                      <a:pt x="2743" y="45263"/>
                    </a:moveTo>
                    <a:lnTo>
                      <a:pt x="24689" y="67209"/>
                    </a:lnTo>
                    <a:cubicBezTo>
                      <a:pt x="26060" y="68580"/>
                      <a:pt x="27432" y="69266"/>
                      <a:pt x="29489" y="69266"/>
                    </a:cubicBezTo>
                    <a:cubicBezTo>
                      <a:pt x="31547" y="69266"/>
                      <a:pt x="32918" y="68580"/>
                      <a:pt x="34290" y="67209"/>
                    </a:cubicBezTo>
                    <a:lnTo>
                      <a:pt x="89840" y="11658"/>
                    </a:lnTo>
                    <a:cubicBezTo>
                      <a:pt x="92583" y="8916"/>
                      <a:pt x="92583" y="4800"/>
                      <a:pt x="89840" y="2058"/>
                    </a:cubicBezTo>
                    <a:cubicBezTo>
                      <a:pt x="87096" y="-686"/>
                      <a:pt x="82982" y="-686"/>
                      <a:pt x="80238" y="2058"/>
                    </a:cubicBezTo>
                    <a:lnTo>
                      <a:pt x="29489" y="52806"/>
                    </a:lnTo>
                    <a:lnTo>
                      <a:pt x="28803" y="52121"/>
                    </a:lnTo>
                    <a:lnTo>
                      <a:pt x="11658" y="34976"/>
                    </a:lnTo>
                    <a:cubicBezTo>
                      <a:pt x="10287" y="33604"/>
                      <a:pt x="8915" y="32919"/>
                      <a:pt x="6858" y="32919"/>
                    </a:cubicBezTo>
                    <a:cubicBezTo>
                      <a:pt x="4800" y="32919"/>
                      <a:pt x="3429" y="33604"/>
                      <a:pt x="2057" y="34976"/>
                    </a:cubicBezTo>
                    <a:cubicBezTo>
                      <a:pt x="686" y="36348"/>
                      <a:pt x="0" y="37719"/>
                      <a:pt x="0" y="39777"/>
                    </a:cubicBezTo>
                    <a:cubicBezTo>
                      <a:pt x="686" y="42519"/>
                      <a:pt x="1371" y="44577"/>
                      <a:pt x="2743" y="45263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6" name="Groupe 165">
            <a:extLst>
              <a:ext uri="{FF2B5EF4-FFF2-40B4-BE49-F238E27FC236}">
                <a16:creationId xmlns:a16="http://schemas.microsoft.com/office/drawing/2014/main" id="{32F12313-CC7D-ABB4-42FC-F15710DCCDD0}"/>
              </a:ext>
            </a:extLst>
          </p:cNvPr>
          <p:cNvGrpSpPr/>
          <p:nvPr/>
        </p:nvGrpSpPr>
        <p:grpSpPr>
          <a:xfrm>
            <a:off x="6126426" y="3903050"/>
            <a:ext cx="763436" cy="763436"/>
            <a:chOff x="6119317" y="3832936"/>
            <a:chExt cx="578815" cy="578815"/>
          </a:xfrm>
        </p:grpSpPr>
        <p:sp>
          <p:nvSpPr>
            <p:cNvPr id="125" name="Forme libre 124">
              <a:extLst>
                <a:ext uri="{FF2B5EF4-FFF2-40B4-BE49-F238E27FC236}">
                  <a16:creationId xmlns:a16="http://schemas.microsoft.com/office/drawing/2014/main" id="{932969B4-E53A-71A9-A9F3-F58B7620094B}"/>
                </a:ext>
              </a:extLst>
            </p:cNvPr>
            <p:cNvSpPr/>
            <p:nvPr/>
          </p:nvSpPr>
          <p:spPr>
            <a:xfrm>
              <a:off x="6119317" y="383293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6 h 578815"/>
                <a:gd name="connsiteX3" fmla="*/ 0 w 578815"/>
                <a:gd name="connsiteY3" fmla="*/ 578816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6"/>
                  </a:lnTo>
                  <a:lnTo>
                    <a:pt x="0" y="578816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26" name="Graphique 5">
              <a:extLst>
                <a:ext uri="{FF2B5EF4-FFF2-40B4-BE49-F238E27FC236}">
                  <a16:creationId xmlns:a16="http://schemas.microsoft.com/office/drawing/2014/main" id="{764801F9-1C28-50AA-372B-C9DAC1B76EA2}"/>
                </a:ext>
              </a:extLst>
            </p:cNvPr>
            <p:cNvGrpSpPr/>
            <p:nvPr/>
          </p:nvGrpSpPr>
          <p:grpSpPr>
            <a:xfrm>
              <a:off x="6263335" y="3937863"/>
              <a:ext cx="290778" cy="366903"/>
              <a:chOff x="6263335" y="3937863"/>
              <a:chExt cx="290778" cy="366903"/>
            </a:xfrm>
            <a:solidFill>
              <a:srgbClr val="FFFFFF"/>
            </a:solidFill>
          </p:grpSpPr>
          <p:sp>
            <p:nvSpPr>
              <p:cNvPr id="127" name="Forme libre 126">
                <a:extLst>
                  <a:ext uri="{FF2B5EF4-FFF2-40B4-BE49-F238E27FC236}">
                    <a16:creationId xmlns:a16="http://schemas.microsoft.com/office/drawing/2014/main" id="{162A3264-A2FA-9EF1-D1E6-27FE7F30A59F}"/>
                  </a:ext>
                </a:extLst>
              </p:cNvPr>
              <p:cNvSpPr/>
              <p:nvPr/>
            </p:nvSpPr>
            <p:spPr>
              <a:xfrm>
                <a:off x="6263335" y="3937863"/>
                <a:ext cx="290778" cy="366903"/>
              </a:xfrm>
              <a:custGeom>
                <a:avLst/>
                <a:gdLst>
                  <a:gd name="connsiteX0" fmla="*/ 146075 w 290778"/>
                  <a:gd name="connsiteY0" fmla="*/ 354559 h 366903"/>
                  <a:gd name="connsiteX1" fmla="*/ 146075 w 290778"/>
                  <a:gd name="connsiteY1" fmla="*/ 354559 h 366903"/>
                  <a:gd name="connsiteX2" fmla="*/ 146075 w 290778"/>
                  <a:gd name="connsiteY2" fmla="*/ 354559 h 366903"/>
                  <a:gd name="connsiteX3" fmla="*/ 32918 w 290778"/>
                  <a:gd name="connsiteY3" fmla="*/ 255804 h 366903"/>
                  <a:gd name="connsiteX4" fmla="*/ 13030 w 290778"/>
                  <a:gd name="connsiteY4" fmla="*/ 165964 h 366903"/>
                  <a:gd name="connsiteX5" fmla="*/ 13030 w 290778"/>
                  <a:gd name="connsiteY5" fmla="*/ 82982 h 366903"/>
                  <a:gd name="connsiteX6" fmla="*/ 13716 w 290778"/>
                  <a:gd name="connsiteY6" fmla="*/ 82982 h 366903"/>
                  <a:gd name="connsiteX7" fmla="*/ 145389 w 290778"/>
                  <a:gd name="connsiteY7" fmla="*/ 16459 h 366903"/>
                  <a:gd name="connsiteX8" fmla="*/ 146075 w 290778"/>
                  <a:gd name="connsiteY8" fmla="*/ 15774 h 366903"/>
                  <a:gd name="connsiteX9" fmla="*/ 146761 w 290778"/>
                  <a:gd name="connsiteY9" fmla="*/ 16459 h 366903"/>
                  <a:gd name="connsiteX10" fmla="*/ 278435 w 290778"/>
                  <a:gd name="connsiteY10" fmla="*/ 82982 h 366903"/>
                  <a:gd name="connsiteX11" fmla="*/ 279120 w 290778"/>
                  <a:gd name="connsiteY11" fmla="*/ 82982 h 366903"/>
                  <a:gd name="connsiteX12" fmla="*/ 279120 w 290778"/>
                  <a:gd name="connsiteY12" fmla="*/ 165964 h 366903"/>
                  <a:gd name="connsiteX13" fmla="*/ 259232 w 290778"/>
                  <a:gd name="connsiteY13" fmla="*/ 255804 h 366903"/>
                  <a:gd name="connsiteX14" fmla="*/ 146075 w 290778"/>
                  <a:gd name="connsiteY14" fmla="*/ 354559 h 366903"/>
                  <a:gd name="connsiteX15" fmla="*/ 269519 w 290778"/>
                  <a:gd name="connsiteY15" fmla="*/ 260604 h 366903"/>
                  <a:gd name="connsiteX16" fmla="*/ 290779 w 290778"/>
                  <a:gd name="connsiteY16" fmla="*/ 165278 h 366903"/>
                  <a:gd name="connsiteX17" fmla="*/ 290779 w 290778"/>
                  <a:gd name="connsiteY17" fmla="*/ 77496 h 366903"/>
                  <a:gd name="connsiteX18" fmla="*/ 285978 w 290778"/>
                  <a:gd name="connsiteY18" fmla="*/ 71323 h 366903"/>
                  <a:gd name="connsiteX19" fmla="*/ 150190 w 290778"/>
                  <a:gd name="connsiteY19" fmla="*/ 2058 h 366903"/>
                  <a:gd name="connsiteX20" fmla="*/ 141275 w 290778"/>
                  <a:gd name="connsiteY20" fmla="*/ 2058 h 366903"/>
                  <a:gd name="connsiteX21" fmla="*/ 5486 w 290778"/>
                  <a:gd name="connsiteY21" fmla="*/ 71323 h 366903"/>
                  <a:gd name="connsiteX22" fmla="*/ 0 w 290778"/>
                  <a:gd name="connsiteY22" fmla="*/ 77496 h 366903"/>
                  <a:gd name="connsiteX23" fmla="*/ 0 w 290778"/>
                  <a:gd name="connsiteY23" fmla="*/ 165278 h 366903"/>
                  <a:gd name="connsiteX24" fmla="*/ 21260 w 290778"/>
                  <a:gd name="connsiteY24" fmla="*/ 260604 h 366903"/>
                  <a:gd name="connsiteX25" fmla="*/ 143332 w 290778"/>
                  <a:gd name="connsiteY25" fmla="*/ 366903 h 366903"/>
                  <a:gd name="connsiteX26" fmla="*/ 146761 w 290778"/>
                  <a:gd name="connsiteY26" fmla="*/ 366903 h 366903"/>
                  <a:gd name="connsiteX27" fmla="*/ 269519 w 290778"/>
                  <a:gd name="connsiteY27" fmla="*/ 260604 h 36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0778" h="366903">
                    <a:moveTo>
                      <a:pt x="146075" y="354559"/>
                    </a:moveTo>
                    <a:lnTo>
                      <a:pt x="146075" y="354559"/>
                    </a:lnTo>
                    <a:lnTo>
                      <a:pt x="146075" y="354559"/>
                    </a:lnTo>
                    <a:cubicBezTo>
                      <a:pt x="84353" y="337414"/>
                      <a:pt x="50749" y="291465"/>
                      <a:pt x="32918" y="255804"/>
                    </a:cubicBezTo>
                    <a:cubicBezTo>
                      <a:pt x="19888" y="229057"/>
                      <a:pt x="13030" y="197511"/>
                      <a:pt x="13030" y="165964"/>
                    </a:cubicBezTo>
                    <a:lnTo>
                      <a:pt x="13030" y="82982"/>
                    </a:lnTo>
                    <a:lnTo>
                      <a:pt x="13716" y="82982"/>
                    </a:lnTo>
                    <a:cubicBezTo>
                      <a:pt x="32918" y="78181"/>
                      <a:pt x="98069" y="58979"/>
                      <a:pt x="145389" y="16459"/>
                    </a:cubicBezTo>
                    <a:lnTo>
                      <a:pt x="146075" y="15774"/>
                    </a:lnTo>
                    <a:lnTo>
                      <a:pt x="146761" y="16459"/>
                    </a:lnTo>
                    <a:cubicBezTo>
                      <a:pt x="193395" y="58979"/>
                      <a:pt x="259232" y="78181"/>
                      <a:pt x="278435" y="82982"/>
                    </a:cubicBezTo>
                    <a:lnTo>
                      <a:pt x="279120" y="82982"/>
                    </a:lnTo>
                    <a:lnTo>
                      <a:pt x="279120" y="165964"/>
                    </a:lnTo>
                    <a:cubicBezTo>
                      <a:pt x="279120" y="197511"/>
                      <a:pt x="272262" y="229057"/>
                      <a:pt x="259232" y="255804"/>
                    </a:cubicBezTo>
                    <a:cubicBezTo>
                      <a:pt x="240716" y="290779"/>
                      <a:pt x="207111" y="337414"/>
                      <a:pt x="146075" y="354559"/>
                    </a:cubicBezTo>
                    <a:moveTo>
                      <a:pt x="269519" y="260604"/>
                    </a:moveTo>
                    <a:cubicBezTo>
                      <a:pt x="283235" y="231801"/>
                      <a:pt x="290779" y="198882"/>
                      <a:pt x="290779" y="165278"/>
                    </a:cubicBezTo>
                    <a:lnTo>
                      <a:pt x="290779" y="77496"/>
                    </a:lnTo>
                    <a:cubicBezTo>
                      <a:pt x="290779" y="74752"/>
                      <a:pt x="288722" y="72009"/>
                      <a:pt x="285978" y="71323"/>
                    </a:cubicBezTo>
                    <a:cubicBezTo>
                      <a:pt x="285293" y="71323"/>
                      <a:pt x="201625" y="52807"/>
                      <a:pt x="150190" y="2058"/>
                    </a:cubicBezTo>
                    <a:cubicBezTo>
                      <a:pt x="147447" y="-686"/>
                      <a:pt x="144018" y="-686"/>
                      <a:pt x="141275" y="2058"/>
                    </a:cubicBezTo>
                    <a:cubicBezTo>
                      <a:pt x="91897" y="50064"/>
                      <a:pt x="14402" y="69266"/>
                      <a:pt x="5486" y="71323"/>
                    </a:cubicBezTo>
                    <a:cubicBezTo>
                      <a:pt x="2057" y="72009"/>
                      <a:pt x="0" y="74752"/>
                      <a:pt x="0" y="77496"/>
                    </a:cubicBezTo>
                    <a:lnTo>
                      <a:pt x="0" y="165278"/>
                    </a:lnTo>
                    <a:cubicBezTo>
                      <a:pt x="0" y="198882"/>
                      <a:pt x="7544" y="231801"/>
                      <a:pt x="21260" y="260604"/>
                    </a:cubicBezTo>
                    <a:cubicBezTo>
                      <a:pt x="39776" y="299009"/>
                      <a:pt x="76809" y="349072"/>
                      <a:pt x="143332" y="366903"/>
                    </a:cubicBezTo>
                    <a:cubicBezTo>
                      <a:pt x="144704" y="366903"/>
                      <a:pt x="145389" y="366903"/>
                      <a:pt x="146761" y="366903"/>
                    </a:cubicBezTo>
                    <a:cubicBezTo>
                      <a:pt x="214655" y="349072"/>
                      <a:pt x="251003" y="299695"/>
                      <a:pt x="269519" y="260604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8" name="Forme libre 127">
                <a:extLst>
                  <a:ext uri="{FF2B5EF4-FFF2-40B4-BE49-F238E27FC236}">
                    <a16:creationId xmlns:a16="http://schemas.microsoft.com/office/drawing/2014/main" id="{5F349692-1E26-5AF2-B7D9-65F2CB66F2CB}"/>
                  </a:ext>
                </a:extLst>
              </p:cNvPr>
              <p:cNvSpPr/>
              <p:nvPr/>
            </p:nvSpPr>
            <p:spPr>
              <a:xfrm>
                <a:off x="6316827" y="4029760"/>
                <a:ext cx="183794" cy="183794"/>
              </a:xfrm>
              <a:custGeom>
                <a:avLst/>
                <a:gdLst>
                  <a:gd name="connsiteX0" fmla="*/ 91897 w 183794"/>
                  <a:gd name="connsiteY0" fmla="*/ 169393 h 183794"/>
                  <a:gd name="connsiteX1" fmla="*/ 13716 w 183794"/>
                  <a:gd name="connsiteY1" fmla="*/ 91212 h 183794"/>
                  <a:gd name="connsiteX2" fmla="*/ 91897 w 183794"/>
                  <a:gd name="connsiteY2" fmla="*/ 13030 h 183794"/>
                  <a:gd name="connsiteX3" fmla="*/ 170078 w 183794"/>
                  <a:gd name="connsiteY3" fmla="*/ 91212 h 183794"/>
                  <a:gd name="connsiteX4" fmla="*/ 91897 w 183794"/>
                  <a:gd name="connsiteY4" fmla="*/ 169393 h 183794"/>
                  <a:gd name="connsiteX5" fmla="*/ 91897 w 183794"/>
                  <a:gd name="connsiteY5" fmla="*/ 0 h 183794"/>
                  <a:gd name="connsiteX6" fmla="*/ 0 w 183794"/>
                  <a:gd name="connsiteY6" fmla="*/ 91897 h 183794"/>
                  <a:gd name="connsiteX7" fmla="*/ 91897 w 183794"/>
                  <a:gd name="connsiteY7" fmla="*/ 183795 h 183794"/>
                  <a:gd name="connsiteX8" fmla="*/ 183794 w 183794"/>
                  <a:gd name="connsiteY8" fmla="*/ 91897 h 183794"/>
                  <a:gd name="connsiteX9" fmla="*/ 91897 w 183794"/>
                  <a:gd name="connsiteY9" fmla="*/ 0 h 18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3794" h="183794">
                    <a:moveTo>
                      <a:pt x="91897" y="169393"/>
                    </a:moveTo>
                    <a:cubicBezTo>
                      <a:pt x="48692" y="169393"/>
                      <a:pt x="13716" y="134417"/>
                      <a:pt x="13716" y="91212"/>
                    </a:cubicBezTo>
                    <a:cubicBezTo>
                      <a:pt x="13716" y="48006"/>
                      <a:pt x="48692" y="13030"/>
                      <a:pt x="91897" y="13030"/>
                    </a:cubicBezTo>
                    <a:cubicBezTo>
                      <a:pt x="135103" y="13030"/>
                      <a:pt x="170078" y="48006"/>
                      <a:pt x="170078" y="91212"/>
                    </a:cubicBezTo>
                    <a:cubicBezTo>
                      <a:pt x="170078" y="135103"/>
                      <a:pt x="135103" y="169393"/>
                      <a:pt x="91897" y="169393"/>
                    </a:cubicBezTo>
                    <a:moveTo>
                      <a:pt x="91897" y="0"/>
                    </a:moveTo>
                    <a:cubicBezTo>
                      <a:pt x="41148" y="0"/>
                      <a:pt x="0" y="41148"/>
                      <a:pt x="0" y="91897"/>
                    </a:cubicBezTo>
                    <a:cubicBezTo>
                      <a:pt x="0" y="142647"/>
                      <a:pt x="41148" y="183795"/>
                      <a:pt x="91897" y="183795"/>
                    </a:cubicBezTo>
                    <a:cubicBezTo>
                      <a:pt x="142646" y="183795"/>
                      <a:pt x="183794" y="142647"/>
                      <a:pt x="183794" y="91897"/>
                    </a:cubicBezTo>
                    <a:cubicBezTo>
                      <a:pt x="183794" y="41148"/>
                      <a:pt x="142646" y="0"/>
                      <a:pt x="91897" y="0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9" name="Forme libre 128">
                <a:extLst>
                  <a:ext uri="{FF2B5EF4-FFF2-40B4-BE49-F238E27FC236}">
                    <a16:creationId xmlns:a16="http://schemas.microsoft.com/office/drawing/2014/main" id="{50EF2782-406D-8B74-FAAB-475A2360FABA}"/>
                  </a:ext>
                </a:extLst>
              </p:cNvPr>
              <p:cNvSpPr/>
              <p:nvPr/>
            </p:nvSpPr>
            <p:spPr>
              <a:xfrm>
                <a:off x="6362776" y="4086682"/>
                <a:ext cx="91897" cy="69265"/>
              </a:xfrm>
              <a:custGeom>
                <a:avLst/>
                <a:gdLst>
                  <a:gd name="connsiteX0" fmla="*/ 2743 w 91897"/>
                  <a:gd name="connsiteY0" fmla="*/ 45263 h 69265"/>
                  <a:gd name="connsiteX1" fmla="*/ 24689 w 91897"/>
                  <a:gd name="connsiteY1" fmla="*/ 67209 h 69265"/>
                  <a:gd name="connsiteX2" fmla="*/ 29489 w 91897"/>
                  <a:gd name="connsiteY2" fmla="*/ 69266 h 69265"/>
                  <a:gd name="connsiteX3" fmla="*/ 34290 w 91897"/>
                  <a:gd name="connsiteY3" fmla="*/ 67209 h 69265"/>
                  <a:gd name="connsiteX4" fmla="*/ 89840 w 91897"/>
                  <a:gd name="connsiteY4" fmla="*/ 11658 h 69265"/>
                  <a:gd name="connsiteX5" fmla="*/ 89840 w 91897"/>
                  <a:gd name="connsiteY5" fmla="*/ 2058 h 69265"/>
                  <a:gd name="connsiteX6" fmla="*/ 80238 w 91897"/>
                  <a:gd name="connsiteY6" fmla="*/ 2058 h 69265"/>
                  <a:gd name="connsiteX7" fmla="*/ 29489 w 91897"/>
                  <a:gd name="connsiteY7" fmla="*/ 52806 h 69265"/>
                  <a:gd name="connsiteX8" fmla="*/ 28803 w 91897"/>
                  <a:gd name="connsiteY8" fmla="*/ 52121 h 69265"/>
                  <a:gd name="connsiteX9" fmla="*/ 11658 w 91897"/>
                  <a:gd name="connsiteY9" fmla="*/ 34976 h 69265"/>
                  <a:gd name="connsiteX10" fmla="*/ 6858 w 91897"/>
                  <a:gd name="connsiteY10" fmla="*/ 32919 h 69265"/>
                  <a:gd name="connsiteX11" fmla="*/ 2057 w 91897"/>
                  <a:gd name="connsiteY11" fmla="*/ 34976 h 69265"/>
                  <a:gd name="connsiteX12" fmla="*/ 0 w 91897"/>
                  <a:gd name="connsiteY12" fmla="*/ 39777 h 69265"/>
                  <a:gd name="connsiteX13" fmla="*/ 2743 w 91897"/>
                  <a:gd name="connsiteY13" fmla="*/ 45263 h 6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97" h="69265">
                    <a:moveTo>
                      <a:pt x="2743" y="45263"/>
                    </a:moveTo>
                    <a:lnTo>
                      <a:pt x="24689" y="67209"/>
                    </a:lnTo>
                    <a:cubicBezTo>
                      <a:pt x="26060" y="68580"/>
                      <a:pt x="27432" y="69266"/>
                      <a:pt x="29489" y="69266"/>
                    </a:cubicBezTo>
                    <a:cubicBezTo>
                      <a:pt x="31547" y="69266"/>
                      <a:pt x="32918" y="68580"/>
                      <a:pt x="34290" y="67209"/>
                    </a:cubicBezTo>
                    <a:lnTo>
                      <a:pt x="89840" y="11658"/>
                    </a:lnTo>
                    <a:cubicBezTo>
                      <a:pt x="92583" y="8916"/>
                      <a:pt x="92583" y="4800"/>
                      <a:pt x="89840" y="2058"/>
                    </a:cubicBezTo>
                    <a:cubicBezTo>
                      <a:pt x="87096" y="-686"/>
                      <a:pt x="82982" y="-686"/>
                      <a:pt x="80238" y="2058"/>
                    </a:cubicBezTo>
                    <a:lnTo>
                      <a:pt x="29489" y="52806"/>
                    </a:lnTo>
                    <a:lnTo>
                      <a:pt x="28803" y="52121"/>
                    </a:lnTo>
                    <a:lnTo>
                      <a:pt x="11658" y="34976"/>
                    </a:lnTo>
                    <a:cubicBezTo>
                      <a:pt x="10287" y="33604"/>
                      <a:pt x="8915" y="32919"/>
                      <a:pt x="6858" y="32919"/>
                    </a:cubicBezTo>
                    <a:cubicBezTo>
                      <a:pt x="4800" y="32919"/>
                      <a:pt x="3429" y="33604"/>
                      <a:pt x="2057" y="34976"/>
                    </a:cubicBezTo>
                    <a:cubicBezTo>
                      <a:pt x="686" y="36348"/>
                      <a:pt x="0" y="37719"/>
                      <a:pt x="0" y="39777"/>
                    </a:cubicBezTo>
                    <a:cubicBezTo>
                      <a:pt x="686" y="42519"/>
                      <a:pt x="1371" y="44577"/>
                      <a:pt x="2743" y="45263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7" name="Groupe 166">
            <a:extLst>
              <a:ext uri="{FF2B5EF4-FFF2-40B4-BE49-F238E27FC236}">
                <a16:creationId xmlns:a16="http://schemas.microsoft.com/office/drawing/2014/main" id="{86D7022C-56F2-2CED-6409-C48B45130737}"/>
              </a:ext>
            </a:extLst>
          </p:cNvPr>
          <p:cNvGrpSpPr/>
          <p:nvPr/>
        </p:nvGrpSpPr>
        <p:grpSpPr>
          <a:xfrm>
            <a:off x="5301480" y="4733422"/>
            <a:ext cx="763436" cy="763436"/>
            <a:chOff x="5493867" y="4462500"/>
            <a:chExt cx="578815" cy="578815"/>
          </a:xfrm>
        </p:grpSpPr>
        <p:sp>
          <p:nvSpPr>
            <p:cNvPr id="130" name="Forme libre 129">
              <a:extLst>
                <a:ext uri="{FF2B5EF4-FFF2-40B4-BE49-F238E27FC236}">
                  <a16:creationId xmlns:a16="http://schemas.microsoft.com/office/drawing/2014/main" id="{ADA60039-D637-7362-8B9D-E66D26BFB911}"/>
                </a:ext>
              </a:extLst>
            </p:cNvPr>
            <p:cNvSpPr/>
            <p:nvPr/>
          </p:nvSpPr>
          <p:spPr>
            <a:xfrm>
              <a:off x="5493867" y="4462500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31" name="Graphique 5">
              <a:extLst>
                <a:ext uri="{FF2B5EF4-FFF2-40B4-BE49-F238E27FC236}">
                  <a16:creationId xmlns:a16="http://schemas.microsoft.com/office/drawing/2014/main" id="{8AEB1AC5-3CA7-3394-53A2-E5E241339D93}"/>
                </a:ext>
              </a:extLst>
            </p:cNvPr>
            <p:cNvGrpSpPr/>
            <p:nvPr/>
          </p:nvGrpSpPr>
          <p:grpSpPr>
            <a:xfrm>
              <a:off x="5637885" y="4568113"/>
              <a:ext cx="290779" cy="366902"/>
              <a:chOff x="5637885" y="4568113"/>
              <a:chExt cx="290779" cy="366902"/>
            </a:xfrm>
            <a:solidFill>
              <a:srgbClr val="FFFFFF"/>
            </a:solidFill>
          </p:grpSpPr>
          <p:sp>
            <p:nvSpPr>
              <p:cNvPr id="132" name="Forme libre 131">
                <a:extLst>
                  <a:ext uri="{FF2B5EF4-FFF2-40B4-BE49-F238E27FC236}">
                    <a16:creationId xmlns:a16="http://schemas.microsoft.com/office/drawing/2014/main" id="{E1B4692B-D854-119C-F9B3-2D3CD0EF48F2}"/>
                  </a:ext>
                </a:extLst>
              </p:cNvPr>
              <p:cNvSpPr/>
              <p:nvPr/>
            </p:nvSpPr>
            <p:spPr>
              <a:xfrm>
                <a:off x="5637885" y="4568113"/>
                <a:ext cx="290779" cy="366902"/>
              </a:xfrm>
              <a:custGeom>
                <a:avLst/>
                <a:gdLst>
                  <a:gd name="connsiteX0" fmla="*/ 145389 w 290779"/>
                  <a:gd name="connsiteY0" fmla="*/ 353873 h 366902"/>
                  <a:gd name="connsiteX1" fmla="*/ 145389 w 290779"/>
                  <a:gd name="connsiteY1" fmla="*/ 353873 h 366902"/>
                  <a:gd name="connsiteX2" fmla="*/ 145389 w 290779"/>
                  <a:gd name="connsiteY2" fmla="*/ 353873 h 366902"/>
                  <a:gd name="connsiteX3" fmla="*/ 32232 w 290779"/>
                  <a:gd name="connsiteY3" fmla="*/ 255117 h 366902"/>
                  <a:gd name="connsiteX4" fmla="*/ 12344 w 290779"/>
                  <a:gd name="connsiteY4" fmla="*/ 165278 h 366902"/>
                  <a:gd name="connsiteX5" fmla="*/ 12344 w 290779"/>
                  <a:gd name="connsiteY5" fmla="*/ 81610 h 366902"/>
                  <a:gd name="connsiteX6" fmla="*/ 13030 w 290779"/>
                  <a:gd name="connsiteY6" fmla="*/ 81610 h 366902"/>
                  <a:gd name="connsiteX7" fmla="*/ 144704 w 290779"/>
                  <a:gd name="connsiteY7" fmla="*/ 15087 h 366902"/>
                  <a:gd name="connsiteX8" fmla="*/ 145389 w 290779"/>
                  <a:gd name="connsiteY8" fmla="*/ 14402 h 366902"/>
                  <a:gd name="connsiteX9" fmla="*/ 146075 w 290779"/>
                  <a:gd name="connsiteY9" fmla="*/ 15087 h 366902"/>
                  <a:gd name="connsiteX10" fmla="*/ 277749 w 290779"/>
                  <a:gd name="connsiteY10" fmla="*/ 81610 h 366902"/>
                  <a:gd name="connsiteX11" fmla="*/ 278435 w 290779"/>
                  <a:gd name="connsiteY11" fmla="*/ 81610 h 366902"/>
                  <a:gd name="connsiteX12" fmla="*/ 278435 w 290779"/>
                  <a:gd name="connsiteY12" fmla="*/ 164592 h 366902"/>
                  <a:gd name="connsiteX13" fmla="*/ 258546 w 290779"/>
                  <a:gd name="connsiteY13" fmla="*/ 254432 h 366902"/>
                  <a:gd name="connsiteX14" fmla="*/ 145389 w 290779"/>
                  <a:gd name="connsiteY14" fmla="*/ 353873 h 366902"/>
                  <a:gd name="connsiteX15" fmla="*/ 269519 w 290779"/>
                  <a:gd name="connsiteY15" fmla="*/ 260604 h 366902"/>
                  <a:gd name="connsiteX16" fmla="*/ 290779 w 290779"/>
                  <a:gd name="connsiteY16" fmla="*/ 165278 h 366902"/>
                  <a:gd name="connsiteX17" fmla="*/ 290779 w 290779"/>
                  <a:gd name="connsiteY17" fmla="*/ 77496 h 366902"/>
                  <a:gd name="connsiteX18" fmla="*/ 285978 w 290779"/>
                  <a:gd name="connsiteY18" fmla="*/ 71323 h 366902"/>
                  <a:gd name="connsiteX19" fmla="*/ 150190 w 290779"/>
                  <a:gd name="connsiteY19" fmla="*/ 2058 h 366902"/>
                  <a:gd name="connsiteX20" fmla="*/ 141275 w 290779"/>
                  <a:gd name="connsiteY20" fmla="*/ 2058 h 366902"/>
                  <a:gd name="connsiteX21" fmla="*/ 5486 w 290779"/>
                  <a:gd name="connsiteY21" fmla="*/ 71323 h 366902"/>
                  <a:gd name="connsiteX22" fmla="*/ 0 w 290779"/>
                  <a:gd name="connsiteY22" fmla="*/ 77496 h 366902"/>
                  <a:gd name="connsiteX23" fmla="*/ 0 w 290779"/>
                  <a:gd name="connsiteY23" fmla="*/ 165278 h 366902"/>
                  <a:gd name="connsiteX24" fmla="*/ 21260 w 290779"/>
                  <a:gd name="connsiteY24" fmla="*/ 260604 h 366902"/>
                  <a:gd name="connsiteX25" fmla="*/ 143332 w 290779"/>
                  <a:gd name="connsiteY25" fmla="*/ 366903 h 366902"/>
                  <a:gd name="connsiteX26" fmla="*/ 146761 w 290779"/>
                  <a:gd name="connsiteY26" fmla="*/ 366903 h 366902"/>
                  <a:gd name="connsiteX27" fmla="*/ 269519 w 290779"/>
                  <a:gd name="connsiteY27" fmla="*/ 260604 h 36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0779" h="366902">
                    <a:moveTo>
                      <a:pt x="145389" y="353873"/>
                    </a:moveTo>
                    <a:lnTo>
                      <a:pt x="145389" y="353873"/>
                    </a:lnTo>
                    <a:lnTo>
                      <a:pt x="145389" y="353873"/>
                    </a:lnTo>
                    <a:cubicBezTo>
                      <a:pt x="83667" y="336728"/>
                      <a:pt x="50063" y="290779"/>
                      <a:pt x="32232" y="255117"/>
                    </a:cubicBezTo>
                    <a:cubicBezTo>
                      <a:pt x="19202" y="228372"/>
                      <a:pt x="12344" y="196824"/>
                      <a:pt x="12344" y="165278"/>
                    </a:cubicBezTo>
                    <a:lnTo>
                      <a:pt x="12344" y="81610"/>
                    </a:lnTo>
                    <a:lnTo>
                      <a:pt x="13030" y="81610"/>
                    </a:lnTo>
                    <a:cubicBezTo>
                      <a:pt x="32232" y="76809"/>
                      <a:pt x="97383" y="57607"/>
                      <a:pt x="144704" y="15087"/>
                    </a:cubicBezTo>
                    <a:lnTo>
                      <a:pt x="145389" y="14402"/>
                    </a:lnTo>
                    <a:lnTo>
                      <a:pt x="146075" y="15087"/>
                    </a:lnTo>
                    <a:cubicBezTo>
                      <a:pt x="192710" y="57607"/>
                      <a:pt x="258546" y="76809"/>
                      <a:pt x="277749" y="81610"/>
                    </a:cubicBezTo>
                    <a:lnTo>
                      <a:pt x="278435" y="81610"/>
                    </a:lnTo>
                    <a:lnTo>
                      <a:pt x="278435" y="164592"/>
                    </a:lnTo>
                    <a:cubicBezTo>
                      <a:pt x="278435" y="196139"/>
                      <a:pt x="271577" y="227685"/>
                      <a:pt x="258546" y="254432"/>
                    </a:cubicBezTo>
                    <a:cubicBezTo>
                      <a:pt x="240716" y="290094"/>
                      <a:pt x="207111" y="336728"/>
                      <a:pt x="145389" y="353873"/>
                    </a:cubicBezTo>
                    <a:moveTo>
                      <a:pt x="269519" y="260604"/>
                    </a:moveTo>
                    <a:cubicBezTo>
                      <a:pt x="283235" y="231801"/>
                      <a:pt x="290779" y="198882"/>
                      <a:pt x="290779" y="165278"/>
                    </a:cubicBezTo>
                    <a:lnTo>
                      <a:pt x="290779" y="77496"/>
                    </a:lnTo>
                    <a:cubicBezTo>
                      <a:pt x="290779" y="74752"/>
                      <a:pt x="288722" y="72009"/>
                      <a:pt x="285978" y="71323"/>
                    </a:cubicBezTo>
                    <a:cubicBezTo>
                      <a:pt x="285293" y="71323"/>
                      <a:pt x="201625" y="52806"/>
                      <a:pt x="150190" y="2058"/>
                    </a:cubicBezTo>
                    <a:cubicBezTo>
                      <a:pt x="147447" y="-686"/>
                      <a:pt x="144018" y="-686"/>
                      <a:pt x="141275" y="2058"/>
                    </a:cubicBezTo>
                    <a:cubicBezTo>
                      <a:pt x="91897" y="50064"/>
                      <a:pt x="14402" y="69266"/>
                      <a:pt x="5486" y="71323"/>
                    </a:cubicBezTo>
                    <a:cubicBezTo>
                      <a:pt x="2057" y="72009"/>
                      <a:pt x="0" y="74752"/>
                      <a:pt x="0" y="77496"/>
                    </a:cubicBezTo>
                    <a:lnTo>
                      <a:pt x="0" y="165278"/>
                    </a:lnTo>
                    <a:cubicBezTo>
                      <a:pt x="0" y="198882"/>
                      <a:pt x="7544" y="231801"/>
                      <a:pt x="21260" y="260604"/>
                    </a:cubicBezTo>
                    <a:cubicBezTo>
                      <a:pt x="39776" y="299009"/>
                      <a:pt x="76809" y="349072"/>
                      <a:pt x="143332" y="366903"/>
                    </a:cubicBezTo>
                    <a:cubicBezTo>
                      <a:pt x="144704" y="366903"/>
                      <a:pt x="145389" y="366903"/>
                      <a:pt x="146761" y="366903"/>
                    </a:cubicBezTo>
                    <a:cubicBezTo>
                      <a:pt x="213969" y="349072"/>
                      <a:pt x="251003" y="299009"/>
                      <a:pt x="269519" y="260604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3" name="Forme libre 132">
                <a:extLst>
                  <a:ext uri="{FF2B5EF4-FFF2-40B4-BE49-F238E27FC236}">
                    <a16:creationId xmlns:a16="http://schemas.microsoft.com/office/drawing/2014/main" id="{57CF7ACF-C2F9-475C-F60E-20AFA87B8124}"/>
                  </a:ext>
                </a:extLst>
              </p:cNvPr>
              <p:cNvSpPr/>
              <p:nvPr/>
            </p:nvSpPr>
            <p:spPr>
              <a:xfrm>
                <a:off x="5691378" y="4659325"/>
                <a:ext cx="183794" cy="183794"/>
              </a:xfrm>
              <a:custGeom>
                <a:avLst/>
                <a:gdLst>
                  <a:gd name="connsiteX0" fmla="*/ 91897 w 183794"/>
                  <a:gd name="connsiteY0" fmla="*/ 170078 h 183794"/>
                  <a:gd name="connsiteX1" fmla="*/ 13716 w 183794"/>
                  <a:gd name="connsiteY1" fmla="*/ 91897 h 183794"/>
                  <a:gd name="connsiteX2" fmla="*/ 91897 w 183794"/>
                  <a:gd name="connsiteY2" fmla="*/ 13716 h 183794"/>
                  <a:gd name="connsiteX3" fmla="*/ 170078 w 183794"/>
                  <a:gd name="connsiteY3" fmla="*/ 91897 h 183794"/>
                  <a:gd name="connsiteX4" fmla="*/ 91897 w 183794"/>
                  <a:gd name="connsiteY4" fmla="*/ 170078 h 183794"/>
                  <a:gd name="connsiteX5" fmla="*/ 91897 w 183794"/>
                  <a:gd name="connsiteY5" fmla="*/ 0 h 183794"/>
                  <a:gd name="connsiteX6" fmla="*/ 0 w 183794"/>
                  <a:gd name="connsiteY6" fmla="*/ 91897 h 183794"/>
                  <a:gd name="connsiteX7" fmla="*/ 91897 w 183794"/>
                  <a:gd name="connsiteY7" fmla="*/ 183794 h 183794"/>
                  <a:gd name="connsiteX8" fmla="*/ 183794 w 183794"/>
                  <a:gd name="connsiteY8" fmla="*/ 91897 h 183794"/>
                  <a:gd name="connsiteX9" fmla="*/ 91897 w 183794"/>
                  <a:gd name="connsiteY9" fmla="*/ 0 h 18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3794" h="183794">
                    <a:moveTo>
                      <a:pt x="91897" y="170078"/>
                    </a:moveTo>
                    <a:cubicBezTo>
                      <a:pt x="48692" y="170078"/>
                      <a:pt x="13716" y="135102"/>
                      <a:pt x="13716" y="91897"/>
                    </a:cubicBezTo>
                    <a:cubicBezTo>
                      <a:pt x="13716" y="48692"/>
                      <a:pt x="48692" y="13716"/>
                      <a:pt x="91897" y="13716"/>
                    </a:cubicBezTo>
                    <a:cubicBezTo>
                      <a:pt x="135103" y="13716"/>
                      <a:pt x="170078" y="48692"/>
                      <a:pt x="170078" y="91897"/>
                    </a:cubicBezTo>
                    <a:cubicBezTo>
                      <a:pt x="170078" y="135102"/>
                      <a:pt x="135103" y="170078"/>
                      <a:pt x="91897" y="170078"/>
                    </a:cubicBezTo>
                    <a:moveTo>
                      <a:pt x="91897" y="0"/>
                    </a:moveTo>
                    <a:cubicBezTo>
                      <a:pt x="41148" y="0"/>
                      <a:pt x="0" y="41148"/>
                      <a:pt x="0" y="91897"/>
                    </a:cubicBezTo>
                    <a:cubicBezTo>
                      <a:pt x="0" y="142646"/>
                      <a:pt x="41148" y="183794"/>
                      <a:pt x="91897" y="183794"/>
                    </a:cubicBezTo>
                    <a:cubicBezTo>
                      <a:pt x="142646" y="183794"/>
                      <a:pt x="183794" y="142646"/>
                      <a:pt x="183794" y="91897"/>
                    </a:cubicBezTo>
                    <a:cubicBezTo>
                      <a:pt x="183794" y="41148"/>
                      <a:pt x="142646" y="0"/>
                      <a:pt x="91897" y="0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4" name="Forme libre 133">
                <a:extLst>
                  <a:ext uri="{FF2B5EF4-FFF2-40B4-BE49-F238E27FC236}">
                    <a16:creationId xmlns:a16="http://schemas.microsoft.com/office/drawing/2014/main" id="{A4D02B3D-006E-3CFF-99AE-4E788B234D05}"/>
                  </a:ext>
                </a:extLst>
              </p:cNvPr>
              <p:cNvSpPr/>
              <p:nvPr/>
            </p:nvSpPr>
            <p:spPr>
              <a:xfrm>
                <a:off x="5736640" y="4716932"/>
                <a:ext cx="91897" cy="69265"/>
              </a:xfrm>
              <a:custGeom>
                <a:avLst/>
                <a:gdLst>
                  <a:gd name="connsiteX0" fmla="*/ 2743 w 91897"/>
                  <a:gd name="connsiteY0" fmla="*/ 45263 h 69265"/>
                  <a:gd name="connsiteX1" fmla="*/ 24689 w 91897"/>
                  <a:gd name="connsiteY1" fmla="*/ 67208 h 69265"/>
                  <a:gd name="connsiteX2" fmla="*/ 29489 w 91897"/>
                  <a:gd name="connsiteY2" fmla="*/ 69266 h 69265"/>
                  <a:gd name="connsiteX3" fmla="*/ 34290 w 91897"/>
                  <a:gd name="connsiteY3" fmla="*/ 67208 h 69265"/>
                  <a:gd name="connsiteX4" fmla="*/ 89840 w 91897"/>
                  <a:gd name="connsiteY4" fmla="*/ 11659 h 69265"/>
                  <a:gd name="connsiteX5" fmla="*/ 89840 w 91897"/>
                  <a:gd name="connsiteY5" fmla="*/ 2057 h 69265"/>
                  <a:gd name="connsiteX6" fmla="*/ 80238 w 91897"/>
                  <a:gd name="connsiteY6" fmla="*/ 2057 h 69265"/>
                  <a:gd name="connsiteX7" fmla="*/ 29489 w 91897"/>
                  <a:gd name="connsiteY7" fmla="*/ 52807 h 69265"/>
                  <a:gd name="connsiteX8" fmla="*/ 28803 w 91897"/>
                  <a:gd name="connsiteY8" fmla="*/ 52121 h 69265"/>
                  <a:gd name="connsiteX9" fmla="*/ 11658 w 91897"/>
                  <a:gd name="connsiteY9" fmla="*/ 34976 h 69265"/>
                  <a:gd name="connsiteX10" fmla="*/ 6858 w 91897"/>
                  <a:gd name="connsiteY10" fmla="*/ 32918 h 69265"/>
                  <a:gd name="connsiteX11" fmla="*/ 2057 w 91897"/>
                  <a:gd name="connsiteY11" fmla="*/ 34976 h 69265"/>
                  <a:gd name="connsiteX12" fmla="*/ 0 w 91897"/>
                  <a:gd name="connsiteY12" fmla="*/ 39776 h 69265"/>
                  <a:gd name="connsiteX13" fmla="*/ 2743 w 91897"/>
                  <a:gd name="connsiteY13" fmla="*/ 45263 h 6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97" h="69265">
                    <a:moveTo>
                      <a:pt x="2743" y="45263"/>
                    </a:moveTo>
                    <a:lnTo>
                      <a:pt x="24689" y="67208"/>
                    </a:lnTo>
                    <a:cubicBezTo>
                      <a:pt x="26060" y="68580"/>
                      <a:pt x="27432" y="69266"/>
                      <a:pt x="29489" y="69266"/>
                    </a:cubicBezTo>
                    <a:cubicBezTo>
                      <a:pt x="31547" y="69266"/>
                      <a:pt x="32918" y="68580"/>
                      <a:pt x="34290" y="67208"/>
                    </a:cubicBezTo>
                    <a:lnTo>
                      <a:pt x="89840" y="11659"/>
                    </a:lnTo>
                    <a:cubicBezTo>
                      <a:pt x="92583" y="8915"/>
                      <a:pt x="92583" y="4801"/>
                      <a:pt x="89840" y="2057"/>
                    </a:cubicBezTo>
                    <a:cubicBezTo>
                      <a:pt x="87096" y="-686"/>
                      <a:pt x="82982" y="-686"/>
                      <a:pt x="80238" y="2057"/>
                    </a:cubicBezTo>
                    <a:lnTo>
                      <a:pt x="29489" y="52807"/>
                    </a:lnTo>
                    <a:lnTo>
                      <a:pt x="28803" y="52121"/>
                    </a:lnTo>
                    <a:lnTo>
                      <a:pt x="11658" y="34976"/>
                    </a:lnTo>
                    <a:cubicBezTo>
                      <a:pt x="10287" y="33604"/>
                      <a:pt x="8915" y="32918"/>
                      <a:pt x="6858" y="32918"/>
                    </a:cubicBezTo>
                    <a:cubicBezTo>
                      <a:pt x="4800" y="32918"/>
                      <a:pt x="3429" y="33604"/>
                      <a:pt x="2057" y="34976"/>
                    </a:cubicBezTo>
                    <a:cubicBezTo>
                      <a:pt x="686" y="36347"/>
                      <a:pt x="0" y="37719"/>
                      <a:pt x="0" y="39776"/>
                    </a:cubicBezTo>
                    <a:cubicBezTo>
                      <a:pt x="686" y="41834"/>
                      <a:pt x="1371" y="43891"/>
                      <a:pt x="2743" y="45263"/>
                    </a:cubicBezTo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8" name="Groupe 167">
            <a:extLst>
              <a:ext uri="{FF2B5EF4-FFF2-40B4-BE49-F238E27FC236}">
                <a16:creationId xmlns:a16="http://schemas.microsoft.com/office/drawing/2014/main" id="{680F25C0-1139-ACB5-18F1-EE8A8373AA15}"/>
              </a:ext>
            </a:extLst>
          </p:cNvPr>
          <p:cNvGrpSpPr/>
          <p:nvPr/>
        </p:nvGrpSpPr>
        <p:grpSpPr>
          <a:xfrm>
            <a:off x="6135472" y="4742467"/>
            <a:ext cx="745345" cy="745345"/>
            <a:chOff x="6126175" y="4469358"/>
            <a:chExt cx="565099" cy="565099"/>
          </a:xfrm>
        </p:grpSpPr>
        <p:sp>
          <p:nvSpPr>
            <p:cNvPr id="135" name="Forme libre 134">
              <a:extLst>
                <a:ext uri="{FF2B5EF4-FFF2-40B4-BE49-F238E27FC236}">
                  <a16:creationId xmlns:a16="http://schemas.microsoft.com/office/drawing/2014/main" id="{43478A5A-4892-4F26-DC8D-0DA3CC6D3836}"/>
                </a:ext>
              </a:extLst>
            </p:cNvPr>
            <p:cNvSpPr/>
            <p:nvPr/>
          </p:nvSpPr>
          <p:spPr>
            <a:xfrm>
              <a:off x="6126175" y="4469358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36" name="Graphique 5">
              <a:extLst>
                <a:ext uri="{FF2B5EF4-FFF2-40B4-BE49-F238E27FC236}">
                  <a16:creationId xmlns:a16="http://schemas.microsoft.com/office/drawing/2014/main" id="{3DE91512-9A2F-EA38-EA26-D698EF401F21}"/>
                </a:ext>
              </a:extLst>
            </p:cNvPr>
            <p:cNvGrpSpPr/>
            <p:nvPr/>
          </p:nvGrpSpPr>
          <p:grpSpPr>
            <a:xfrm>
              <a:off x="6263335" y="4568113"/>
              <a:ext cx="290778" cy="366902"/>
              <a:chOff x="6263335" y="4568113"/>
              <a:chExt cx="290778" cy="366902"/>
            </a:xfrm>
            <a:solidFill>
              <a:schemeClr val="accent2"/>
            </a:solidFill>
          </p:grpSpPr>
          <p:sp>
            <p:nvSpPr>
              <p:cNvPr id="137" name="Forme libre 136">
                <a:extLst>
                  <a:ext uri="{FF2B5EF4-FFF2-40B4-BE49-F238E27FC236}">
                    <a16:creationId xmlns:a16="http://schemas.microsoft.com/office/drawing/2014/main" id="{AB2E2F17-97B7-E9A3-DD30-DFCDD4E5EA6F}"/>
                  </a:ext>
                </a:extLst>
              </p:cNvPr>
              <p:cNvSpPr/>
              <p:nvPr/>
            </p:nvSpPr>
            <p:spPr>
              <a:xfrm>
                <a:off x="6263335" y="4568113"/>
                <a:ext cx="290778" cy="366902"/>
              </a:xfrm>
              <a:custGeom>
                <a:avLst/>
                <a:gdLst>
                  <a:gd name="connsiteX0" fmla="*/ 146075 w 290778"/>
                  <a:gd name="connsiteY0" fmla="*/ 353873 h 366902"/>
                  <a:gd name="connsiteX1" fmla="*/ 146075 w 290778"/>
                  <a:gd name="connsiteY1" fmla="*/ 353873 h 366902"/>
                  <a:gd name="connsiteX2" fmla="*/ 146075 w 290778"/>
                  <a:gd name="connsiteY2" fmla="*/ 353873 h 366902"/>
                  <a:gd name="connsiteX3" fmla="*/ 32918 w 290778"/>
                  <a:gd name="connsiteY3" fmla="*/ 255117 h 366902"/>
                  <a:gd name="connsiteX4" fmla="*/ 13030 w 290778"/>
                  <a:gd name="connsiteY4" fmla="*/ 165278 h 366902"/>
                  <a:gd name="connsiteX5" fmla="*/ 13030 w 290778"/>
                  <a:gd name="connsiteY5" fmla="*/ 81610 h 366902"/>
                  <a:gd name="connsiteX6" fmla="*/ 13716 w 290778"/>
                  <a:gd name="connsiteY6" fmla="*/ 81610 h 366902"/>
                  <a:gd name="connsiteX7" fmla="*/ 145389 w 290778"/>
                  <a:gd name="connsiteY7" fmla="*/ 15087 h 366902"/>
                  <a:gd name="connsiteX8" fmla="*/ 146075 w 290778"/>
                  <a:gd name="connsiteY8" fmla="*/ 14402 h 366902"/>
                  <a:gd name="connsiteX9" fmla="*/ 146761 w 290778"/>
                  <a:gd name="connsiteY9" fmla="*/ 15087 h 366902"/>
                  <a:gd name="connsiteX10" fmla="*/ 278435 w 290778"/>
                  <a:gd name="connsiteY10" fmla="*/ 81610 h 366902"/>
                  <a:gd name="connsiteX11" fmla="*/ 279120 w 290778"/>
                  <a:gd name="connsiteY11" fmla="*/ 81610 h 366902"/>
                  <a:gd name="connsiteX12" fmla="*/ 279120 w 290778"/>
                  <a:gd name="connsiteY12" fmla="*/ 164592 h 366902"/>
                  <a:gd name="connsiteX13" fmla="*/ 259232 w 290778"/>
                  <a:gd name="connsiteY13" fmla="*/ 254432 h 366902"/>
                  <a:gd name="connsiteX14" fmla="*/ 146075 w 290778"/>
                  <a:gd name="connsiteY14" fmla="*/ 353873 h 366902"/>
                  <a:gd name="connsiteX15" fmla="*/ 269519 w 290778"/>
                  <a:gd name="connsiteY15" fmla="*/ 260604 h 366902"/>
                  <a:gd name="connsiteX16" fmla="*/ 290779 w 290778"/>
                  <a:gd name="connsiteY16" fmla="*/ 165278 h 366902"/>
                  <a:gd name="connsiteX17" fmla="*/ 290779 w 290778"/>
                  <a:gd name="connsiteY17" fmla="*/ 77496 h 366902"/>
                  <a:gd name="connsiteX18" fmla="*/ 285978 w 290778"/>
                  <a:gd name="connsiteY18" fmla="*/ 71323 h 366902"/>
                  <a:gd name="connsiteX19" fmla="*/ 150190 w 290778"/>
                  <a:gd name="connsiteY19" fmla="*/ 2058 h 366902"/>
                  <a:gd name="connsiteX20" fmla="*/ 141275 w 290778"/>
                  <a:gd name="connsiteY20" fmla="*/ 2058 h 366902"/>
                  <a:gd name="connsiteX21" fmla="*/ 5486 w 290778"/>
                  <a:gd name="connsiteY21" fmla="*/ 71323 h 366902"/>
                  <a:gd name="connsiteX22" fmla="*/ 0 w 290778"/>
                  <a:gd name="connsiteY22" fmla="*/ 77496 h 366902"/>
                  <a:gd name="connsiteX23" fmla="*/ 0 w 290778"/>
                  <a:gd name="connsiteY23" fmla="*/ 165278 h 366902"/>
                  <a:gd name="connsiteX24" fmla="*/ 21260 w 290778"/>
                  <a:gd name="connsiteY24" fmla="*/ 260604 h 366902"/>
                  <a:gd name="connsiteX25" fmla="*/ 143332 w 290778"/>
                  <a:gd name="connsiteY25" fmla="*/ 366903 h 366902"/>
                  <a:gd name="connsiteX26" fmla="*/ 146761 w 290778"/>
                  <a:gd name="connsiteY26" fmla="*/ 366903 h 366902"/>
                  <a:gd name="connsiteX27" fmla="*/ 269519 w 290778"/>
                  <a:gd name="connsiteY27" fmla="*/ 260604 h 36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0778" h="366902">
                    <a:moveTo>
                      <a:pt x="146075" y="353873"/>
                    </a:moveTo>
                    <a:lnTo>
                      <a:pt x="146075" y="353873"/>
                    </a:lnTo>
                    <a:lnTo>
                      <a:pt x="146075" y="353873"/>
                    </a:lnTo>
                    <a:cubicBezTo>
                      <a:pt x="84353" y="336728"/>
                      <a:pt x="50749" y="290779"/>
                      <a:pt x="32918" y="255117"/>
                    </a:cubicBezTo>
                    <a:cubicBezTo>
                      <a:pt x="19888" y="228372"/>
                      <a:pt x="13030" y="196824"/>
                      <a:pt x="13030" y="165278"/>
                    </a:cubicBezTo>
                    <a:lnTo>
                      <a:pt x="13030" y="81610"/>
                    </a:lnTo>
                    <a:lnTo>
                      <a:pt x="13716" y="81610"/>
                    </a:lnTo>
                    <a:cubicBezTo>
                      <a:pt x="32918" y="76809"/>
                      <a:pt x="98069" y="57607"/>
                      <a:pt x="145389" y="15087"/>
                    </a:cubicBezTo>
                    <a:lnTo>
                      <a:pt x="146075" y="14402"/>
                    </a:lnTo>
                    <a:lnTo>
                      <a:pt x="146761" y="15087"/>
                    </a:lnTo>
                    <a:cubicBezTo>
                      <a:pt x="193395" y="57607"/>
                      <a:pt x="259232" y="76809"/>
                      <a:pt x="278435" y="81610"/>
                    </a:cubicBezTo>
                    <a:lnTo>
                      <a:pt x="279120" y="81610"/>
                    </a:lnTo>
                    <a:lnTo>
                      <a:pt x="279120" y="164592"/>
                    </a:lnTo>
                    <a:cubicBezTo>
                      <a:pt x="279120" y="196139"/>
                      <a:pt x="272262" y="227685"/>
                      <a:pt x="259232" y="254432"/>
                    </a:cubicBezTo>
                    <a:cubicBezTo>
                      <a:pt x="240716" y="290094"/>
                      <a:pt x="207111" y="336728"/>
                      <a:pt x="146075" y="353873"/>
                    </a:cubicBezTo>
                    <a:moveTo>
                      <a:pt x="269519" y="260604"/>
                    </a:moveTo>
                    <a:cubicBezTo>
                      <a:pt x="283235" y="231801"/>
                      <a:pt x="290779" y="198882"/>
                      <a:pt x="290779" y="165278"/>
                    </a:cubicBezTo>
                    <a:lnTo>
                      <a:pt x="290779" y="77496"/>
                    </a:lnTo>
                    <a:cubicBezTo>
                      <a:pt x="290779" y="74752"/>
                      <a:pt x="288722" y="72009"/>
                      <a:pt x="285978" y="71323"/>
                    </a:cubicBezTo>
                    <a:cubicBezTo>
                      <a:pt x="285293" y="71323"/>
                      <a:pt x="201625" y="52806"/>
                      <a:pt x="150190" y="2058"/>
                    </a:cubicBezTo>
                    <a:cubicBezTo>
                      <a:pt x="147447" y="-686"/>
                      <a:pt x="144018" y="-686"/>
                      <a:pt x="141275" y="2058"/>
                    </a:cubicBezTo>
                    <a:cubicBezTo>
                      <a:pt x="91897" y="50064"/>
                      <a:pt x="14402" y="69266"/>
                      <a:pt x="5486" y="71323"/>
                    </a:cubicBezTo>
                    <a:cubicBezTo>
                      <a:pt x="2057" y="72009"/>
                      <a:pt x="0" y="74752"/>
                      <a:pt x="0" y="77496"/>
                    </a:cubicBezTo>
                    <a:lnTo>
                      <a:pt x="0" y="165278"/>
                    </a:lnTo>
                    <a:cubicBezTo>
                      <a:pt x="0" y="198882"/>
                      <a:pt x="7544" y="231801"/>
                      <a:pt x="21260" y="260604"/>
                    </a:cubicBezTo>
                    <a:cubicBezTo>
                      <a:pt x="39776" y="299009"/>
                      <a:pt x="76809" y="349072"/>
                      <a:pt x="143332" y="366903"/>
                    </a:cubicBezTo>
                    <a:cubicBezTo>
                      <a:pt x="144704" y="366903"/>
                      <a:pt x="145389" y="366903"/>
                      <a:pt x="146761" y="366903"/>
                    </a:cubicBezTo>
                    <a:cubicBezTo>
                      <a:pt x="214655" y="349072"/>
                      <a:pt x="251003" y="299009"/>
                      <a:pt x="269519" y="260604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8" name="Forme libre 137">
                <a:extLst>
                  <a:ext uri="{FF2B5EF4-FFF2-40B4-BE49-F238E27FC236}">
                    <a16:creationId xmlns:a16="http://schemas.microsoft.com/office/drawing/2014/main" id="{32C74824-F1E1-8B07-66CE-21C5D2177A5B}"/>
                  </a:ext>
                </a:extLst>
              </p:cNvPr>
              <p:cNvSpPr/>
              <p:nvPr/>
            </p:nvSpPr>
            <p:spPr>
              <a:xfrm>
                <a:off x="6316827" y="4659325"/>
                <a:ext cx="183794" cy="183794"/>
              </a:xfrm>
              <a:custGeom>
                <a:avLst/>
                <a:gdLst>
                  <a:gd name="connsiteX0" fmla="*/ 91897 w 183794"/>
                  <a:gd name="connsiteY0" fmla="*/ 170078 h 183794"/>
                  <a:gd name="connsiteX1" fmla="*/ 13716 w 183794"/>
                  <a:gd name="connsiteY1" fmla="*/ 91897 h 183794"/>
                  <a:gd name="connsiteX2" fmla="*/ 91897 w 183794"/>
                  <a:gd name="connsiteY2" fmla="*/ 13716 h 183794"/>
                  <a:gd name="connsiteX3" fmla="*/ 170078 w 183794"/>
                  <a:gd name="connsiteY3" fmla="*/ 91897 h 183794"/>
                  <a:gd name="connsiteX4" fmla="*/ 91897 w 183794"/>
                  <a:gd name="connsiteY4" fmla="*/ 170078 h 183794"/>
                  <a:gd name="connsiteX5" fmla="*/ 91897 w 183794"/>
                  <a:gd name="connsiteY5" fmla="*/ 0 h 183794"/>
                  <a:gd name="connsiteX6" fmla="*/ 0 w 183794"/>
                  <a:gd name="connsiteY6" fmla="*/ 91897 h 183794"/>
                  <a:gd name="connsiteX7" fmla="*/ 91897 w 183794"/>
                  <a:gd name="connsiteY7" fmla="*/ 183794 h 183794"/>
                  <a:gd name="connsiteX8" fmla="*/ 183794 w 183794"/>
                  <a:gd name="connsiteY8" fmla="*/ 91897 h 183794"/>
                  <a:gd name="connsiteX9" fmla="*/ 91897 w 183794"/>
                  <a:gd name="connsiteY9" fmla="*/ 0 h 18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3794" h="183794">
                    <a:moveTo>
                      <a:pt x="91897" y="170078"/>
                    </a:moveTo>
                    <a:cubicBezTo>
                      <a:pt x="48692" y="170078"/>
                      <a:pt x="13716" y="135102"/>
                      <a:pt x="13716" y="91897"/>
                    </a:cubicBezTo>
                    <a:cubicBezTo>
                      <a:pt x="13716" y="48692"/>
                      <a:pt x="48692" y="13716"/>
                      <a:pt x="91897" y="13716"/>
                    </a:cubicBezTo>
                    <a:cubicBezTo>
                      <a:pt x="135103" y="13716"/>
                      <a:pt x="170078" y="48692"/>
                      <a:pt x="170078" y="91897"/>
                    </a:cubicBezTo>
                    <a:cubicBezTo>
                      <a:pt x="170078" y="135102"/>
                      <a:pt x="135103" y="170078"/>
                      <a:pt x="91897" y="170078"/>
                    </a:cubicBezTo>
                    <a:moveTo>
                      <a:pt x="91897" y="0"/>
                    </a:moveTo>
                    <a:cubicBezTo>
                      <a:pt x="41148" y="0"/>
                      <a:pt x="0" y="41148"/>
                      <a:pt x="0" y="91897"/>
                    </a:cubicBezTo>
                    <a:cubicBezTo>
                      <a:pt x="0" y="142646"/>
                      <a:pt x="41148" y="183794"/>
                      <a:pt x="91897" y="183794"/>
                    </a:cubicBezTo>
                    <a:cubicBezTo>
                      <a:pt x="142646" y="183794"/>
                      <a:pt x="183794" y="142646"/>
                      <a:pt x="183794" y="91897"/>
                    </a:cubicBezTo>
                    <a:cubicBezTo>
                      <a:pt x="183794" y="41148"/>
                      <a:pt x="142646" y="0"/>
                      <a:pt x="91897" y="0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9" name="Forme libre 138">
                <a:extLst>
                  <a:ext uri="{FF2B5EF4-FFF2-40B4-BE49-F238E27FC236}">
                    <a16:creationId xmlns:a16="http://schemas.microsoft.com/office/drawing/2014/main" id="{3B532710-F6CF-81A8-0613-52CD33F044F0}"/>
                  </a:ext>
                </a:extLst>
              </p:cNvPr>
              <p:cNvSpPr/>
              <p:nvPr/>
            </p:nvSpPr>
            <p:spPr>
              <a:xfrm>
                <a:off x="6362776" y="4716932"/>
                <a:ext cx="91897" cy="69265"/>
              </a:xfrm>
              <a:custGeom>
                <a:avLst/>
                <a:gdLst>
                  <a:gd name="connsiteX0" fmla="*/ 2743 w 91897"/>
                  <a:gd name="connsiteY0" fmla="*/ 45263 h 69265"/>
                  <a:gd name="connsiteX1" fmla="*/ 24689 w 91897"/>
                  <a:gd name="connsiteY1" fmla="*/ 67208 h 69265"/>
                  <a:gd name="connsiteX2" fmla="*/ 29489 w 91897"/>
                  <a:gd name="connsiteY2" fmla="*/ 69266 h 69265"/>
                  <a:gd name="connsiteX3" fmla="*/ 34290 w 91897"/>
                  <a:gd name="connsiteY3" fmla="*/ 67208 h 69265"/>
                  <a:gd name="connsiteX4" fmla="*/ 89840 w 91897"/>
                  <a:gd name="connsiteY4" fmla="*/ 11659 h 69265"/>
                  <a:gd name="connsiteX5" fmla="*/ 89840 w 91897"/>
                  <a:gd name="connsiteY5" fmla="*/ 2057 h 69265"/>
                  <a:gd name="connsiteX6" fmla="*/ 80238 w 91897"/>
                  <a:gd name="connsiteY6" fmla="*/ 2057 h 69265"/>
                  <a:gd name="connsiteX7" fmla="*/ 29489 w 91897"/>
                  <a:gd name="connsiteY7" fmla="*/ 52807 h 69265"/>
                  <a:gd name="connsiteX8" fmla="*/ 28803 w 91897"/>
                  <a:gd name="connsiteY8" fmla="*/ 52121 h 69265"/>
                  <a:gd name="connsiteX9" fmla="*/ 11658 w 91897"/>
                  <a:gd name="connsiteY9" fmla="*/ 34976 h 69265"/>
                  <a:gd name="connsiteX10" fmla="*/ 6858 w 91897"/>
                  <a:gd name="connsiteY10" fmla="*/ 32918 h 69265"/>
                  <a:gd name="connsiteX11" fmla="*/ 2057 w 91897"/>
                  <a:gd name="connsiteY11" fmla="*/ 34976 h 69265"/>
                  <a:gd name="connsiteX12" fmla="*/ 0 w 91897"/>
                  <a:gd name="connsiteY12" fmla="*/ 39776 h 69265"/>
                  <a:gd name="connsiteX13" fmla="*/ 2743 w 91897"/>
                  <a:gd name="connsiteY13" fmla="*/ 45263 h 6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97" h="69265">
                    <a:moveTo>
                      <a:pt x="2743" y="45263"/>
                    </a:moveTo>
                    <a:lnTo>
                      <a:pt x="24689" y="67208"/>
                    </a:lnTo>
                    <a:cubicBezTo>
                      <a:pt x="26060" y="68580"/>
                      <a:pt x="27432" y="69266"/>
                      <a:pt x="29489" y="69266"/>
                    </a:cubicBezTo>
                    <a:cubicBezTo>
                      <a:pt x="31547" y="69266"/>
                      <a:pt x="32918" y="68580"/>
                      <a:pt x="34290" y="67208"/>
                    </a:cubicBezTo>
                    <a:lnTo>
                      <a:pt x="89840" y="11659"/>
                    </a:lnTo>
                    <a:cubicBezTo>
                      <a:pt x="92583" y="8915"/>
                      <a:pt x="92583" y="4801"/>
                      <a:pt x="89840" y="2057"/>
                    </a:cubicBezTo>
                    <a:cubicBezTo>
                      <a:pt x="87096" y="-686"/>
                      <a:pt x="82982" y="-686"/>
                      <a:pt x="80238" y="2057"/>
                    </a:cubicBezTo>
                    <a:lnTo>
                      <a:pt x="29489" y="52807"/>
                    </a:lnTo>
                    <a:lnTo>
                      <a:pt x="28803" y="52121"/>
                    </a:lnTo>
                    <a:lnTo>
                      <a:pt x="11658" y="34976"/>
                    </a:lnTo>
                    <a:cubicBezTo>
                      <a:pt x="10287" y="33604"/>
                      <a:pt x="8915" y="32918"/>
                      <a:pt x="6858" y="32918"/>
                    </a:cubicBezTo>
                    <a:cubicBezTo>
                      <a:pt x="4800" y="32918"/>
                      <a:pt x="3429" y="33604"/>
                      <a:pt x="2057" y="34976"/>
                    </a:cubicBezTo>
                    <a:cubicBezTo>
                      <a:pt x="686" y="36347"/>
                      <a:pt x="0" y="37719"/>
                      <a:pt x="0" y="39776"/>
                    </a:cubicBezTo>
                    <a:cubicBezTo>
                      <a:pt x="686" y="41834"/>
                      <a:pt x="1371" y="43891"/>
                      <a:pt x="2743" y="45263"/>
                    </a:cubicBezTo>
                  </a:path>
                </a:pathLst>
              </a:custGeom>
              <a:grpFill/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169" name="Groupe 168">
            <a:extLst>
              <a:ext uri="{FF2B5EF4-FFF2-40B4-BE49-F238E27FC236}">
                <a16:creationId xmlns:a16="http://schemas.microsoft.com/office/drawing/2014/main" id="{55944F7F-3C00-2B46-6752-7E665F17B600}"/>
              </a:ext>
            </a:extLst>
          </p:cNvPr>
          <p:cNvGrpSpPr/>
          <p:nvPr/>
        </p:nvGrpSpPr>
        <p:grpSpPr>
          <a:xfrm>
            <a:off x="7563749" y="3903050"/>
            <a:ext cx="763436" cy="763436"/>
            <a:chOff x="7209053" y="3832936"/>
            <a:chExt cx="578815" cy="578815"/>
          </a:xfrm>
        </p:grpSpPr>
        <p:sp>
          <p:nvSpPr>
            <p:cNvPr id="140" name="Forme libre 139">
              <a:extLst>
                <a:ext uri="{FF2B5EF4-FFF2-40B4-BE49-F238E27FC236}">
                  <a16:creationId xmlns:a16="http://schemas.microsoft.com/office/drawing/2014/main" id="{A618ABAB-138D-9CE2-3FD5-D5248B2E25B4}"/>
                </a:ext>
              </a:extLst>
            </p:cNvPr>
            <p:cNvSpPr/>
            <p:nvPr/>
          </p:nvSpPr>
          <p:spPr>
            <a:xfrm>
              <a:off x="7209053" y="383293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6 h 578815"/>
                <a:gd name="connsiteX3" fmla="*/ 0 w 578815"/>
                <a:gd name="connsiteY3" fmla="*/ 578816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6"/>
                  </a:lnTo>
                  <a:lnTo>
                    <a:pt x="0" y="578816"/>
                  </a:lnTo>
                  <a:close/>
                </a:path>
              </a:pathLst>
            </a:custGeom>
            <a:solidFill>
              <a:schemeClr val="accent1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1" name="Forme libre 140">
              <a:extLst>
                <a:ext uri="{FF2B5EF4-FFF2-40B4-BE49-F238E27FC236}">
                  <a16:creationId xmlns:a16="http://schemas.microsoft.com/office/drawing/2014/main" id="{A3A15F55-BEDB-1F0A-249F-33C2EBDC3370}"/>
                </a:ext>
              </a:extLst>
            </p:cNvPr>
            <p:cNvSpPr/>
            <p:nvPr/>
          </p:nvSpPr>
          <p:spPr>
            <a:xfrm>
              <a:off x="7320081" y="3979916"/>
              <a:ext cx="358526" cy="283534"/>
            </a:xfrm>
            <a:custGeom>
              <a:avLst/>
              <a:gdLst>
                <a:gd name="connsiteX0" fmla="*/ 265476 w 358526"/>
                <a:gd name="connsiteY0" fmla="*/ 75905 h 283534"/>
                <a:gd name="connsiteX1" fmla="*/ 295651 w 358526"/>
                <a:gd name="connsiteY1" fmla="*/ 55331 h 283534"/>
                <a:gd name="connsiteX2" fmla="*/ 295651 w 358526"/>
                <a:gd name="connsiteY2" fmla="*/ 55331 h 283534"/>
                <a:gd name="connsiteX3" fmla="*/ 316225 w 358526"/>
                <a:gd name="connsiteY3" fmla="*/ 85506 h 283534"/>
                <a:gd name="connsiteX4" fmla="*/ 309367 w 358526"/>
                <a:gd name="connsiteY4" fmla="*/ 90992 h 283534"/>
                <a:gd name="connsiteX5" fmla="*/ 307996 w 358526"/>
                <a:gd name="connsiteY5" fmla="*/ 90992 h 283534"/>
                <a:gd name="connsiteX6" fmla="*/ 302509 w 358526"/>
                <a:gd name="connsiteY6" fmla="*/ 83449 h 283534"/>
                <a:gd name="connsiteX7" fmla="*/ 302509 w 358526"/>
                <a:gd name="connsiteY7" fmla="*/ 83449 h 283534"/>
                <a:gd name="connsiteX8" fmla="*/ 292222 w 358526"/>
                <a:gd name="connsiteY8" fmla="*/ 69047 h 283534"/>
                <a:gd name="connsiteX9" fmla="*/ 277821 w 358526"/>
                <a:gd name="connsiteY9" fmla="*/ 79334 h 283534"/>
                <a:gd name="connsiteX10" fmla="*/ 269591 w 358526"/>
                <a:gd name="connsiteY10" fmla="*/ 84820 h 283534"/>
                <a:gd name="connsiteX11" fmla="*/ 265476 w 358526"/>
                <a:gd name="connsiteY11" fmla="*/ 75905 h 283534"/>
                <a:gd name="connsiteX12" fmla="*/ 265476 w 358526"/>
                <a:gd name="connsiteY12" fmla="*/ 75905 h 283534"/>
                <a:gd name="connsiteX13" fmla="*/ 198954 w 358526"/>
                <a:gd name="connsiteY13" fmla="*/ 63560 h 283534"/>
                <a:gd name="connsiteX14" fmla="*/ 209926 w 358526"/>
                <a:gd name="connsiteY14" fmla="*/ 47101 h 283534"/>
                <a:gd name="connsiteX15" fmla="*/ 245588 w 358526"/>
                <a:gd name="connsiteY15" fmla="*/ 53959 h 283534"/>
                <a:gd name="connsiteX16" fmla="*/ 249703 w 358526"/>
                <a:gd name="connsiteY16" fmla="*/ 73162 h 283534"/>
                <a:gd name="connsiteX17" fmla="*/ 242845 w 358526"/>
                <a:gd name="connsiteY17" fmla="*/ 78648 h 283534"/>
                <a:gd name="connsiteX18" fmla="*/ 241473 w 358526"/>
                <a:gd name="connsiteY18" fmla="*/ 78648 h 283534"/>
                <a:gd name="connsiteX19" fmla="*/ 235987 w 358526"/>
                <a:gd name="connsiteY19" fmla="*/ 71104 h 283534"/>
                <a:gd name="connsiteX20" fmla="*/ 235987 w 358526"/>
                <a:gd name="connsiteY20" fmla="*/ 71104 h 283534"/>
                <a:gd name="connsiteX21" fmla="*/ 225700 w 358526"/>
                <a:gd name="connsiteY21" fmla="*/ 56702 h 283534"/>
                <a:gd name="connsiteX22" fmla="*/ 211298 w 358526"/>
                <a:gd name="connsiteY22" fmla="*/ 66989 h 283534"/>
                <a:gd name="connsiteX23" fmla="*/ 203754 w 358526"/>
                <a:gd name="connsiteY23" fmla="*/ 72476 h 283534"/>
                <a:gd name="connsiteX24" fmla="*/ 198954 w 358526"/>
                <a:gd name="connsiteY24" fmla="*/ 63560 h 283534"/>
                <a:gd name="connsiteX25" fmla="*/ 198954 w 358526"/>
                <a:gd name="connsiteY25" fmla="*/ 63560 h 283534"/>
                <a:gd name="connsiteX26" fmla="*/ 77567 w 358526"/>
                <a:gd name="connsiteY26" fmla="*/ 197291 h 283534"/>
                <a:gd name="connsiteX27" fmla="*/ 155748 w 358526"/>
                <a:gd name="connsiteY27" fmla="*/ 172603 h 283534"/>
                <a:gd name="connsiteX28" fmla="*/ 156434 w 358526"/>
                <a:gd name="connsiteY28" fmla="*/ 171917 h 283534"/>
                <a:gd name="connsiteX29" fmla="*/ 165349 w 358526"/>
                <a:gd name="connsiteY29" fmla="*/ 168488 h 283534"/>
                <a:gd name="connsiteX30" fmla="*/ 168778 w 358526"/>
                <a:gd name="connsiteY30" fmla="*/ 177403 h 283534"/>
                <a:gd name="connsiteX31" fmla="*/ 168778 w 358526"/>
                <a:gd name="connsiteY31" fmla="*/ 178089 h 283534"/>
                <a:gd name="connsiteX32" fmla="*/ 126945 w 358526"/>
                <a:gd name="connsiteY32" fmla="*/ 214436 h 283534"/>
                <a:gd name="connsiteX33" fmla="*/ 104999 w 358526"/>
                <a:gd name="connsiteY33" fmla="*/ 217865 h 283534"/>
                <a:gd name="connsiteX34" fmla="*/ 72081 w 358526"/>
                <a:gd name="connsiteY34" fmla="*/ 209636 h 283534"/>
                <a:gd name="connsiteX35" fmla="*/ 68652 w 358526"/>
                <a:gd name="connsiteY35" fmla="*/ 200720 h 283534"/>
                <a:gd name="connsiteX36" fmla="*/ 77567 w 358526"/>
                <a:gd name="connsiteY36" fmla="*/ 197291 h 283534"/>
                <a:gd name="connsiteX37" fmla="*/ 77567 w 358526"/>
                <a:gd name="connsiteY37" fmla="*/ 197291 h 283534"/>
                <a:gd name="connsiteX38" fmla="*/ 77567 w 358526"/>
                <a:gd name="connsiteY38" fmla="*/ 197291 h 283534"/>
                <a:gd name="connsiteX39" fmla="*/ 109800 w 358526"/>
                <a:gd name="connsiteY39" fmla="*/ 135569 h 283534"/>
                <a:gd name="connsiteX40" fmla="*/ 126945 w 358526"/>
                <a:gd name="connsiteY40" fmla="*/ 103337 h 283534"/>
                <a:gd name="connsiteX41" fmla="*/ 159177 w 358526"/>
                <a:gd name="connsiteY41" fmla="*/ 119110 h 283534"/>
                <a:gd name="connsiteX42" fmla="*/ 155062 w 358526"/>
                <a:gd name="connsiteY42" fmla="*/ 127340 h 283534"/>
                <a:gd name="connsiteX43" fmla="*/ 146833 w 358526"/>
                <a:gd name="connsiteY43" fmla="*/ 123225 h 283534"/>
                <a:gd name="connsiteX44" fmla="*/ 146833 w 358526"/>
                <a:gd name="connsiteY44" fmla="*/ 122539 h 283534"/>
                <a:gd name="connsiteX45" fmla="*/ 130374 w 358526"/>
                <a:gd name="connsiteY45" fmla="*/ 114995 h 283534"/>
                <a:gd name="connsiteX46" fmla="*/ 122830 w 358526"/>
                <a:gd name="connsiteY46" fmla="*/ 130083 h 283534"/>
                <a:gd name="connsiteX47" fmla="*/ 118715 w 358526"/>
                <a:gd name="connsiteY47" fmla="*/ 138313 h 283534"/>
                <a:gd name="connsiteX48" fmla="*/ 116658 w 358526"/>
                <a:gd name="connsiteY48" fmla="*/ 138313 h 283534"/>
                <a:gd name="connsiteX49" fmla="*/ 109800 w 358526"/>
                <a:gd name="connsiteY49" fmla="*/ 135569 h 283534"/>
                <a:gd name="connsiteX50" fmla="*/ 109800 w 358526"/>
                <a:gd name="connsiteY50" fmla="*/ 135569 h 283534"/>
                <a:gd name="connsiteX51" fmla="*/ 45334 w 358526"/>
                <a:gd name="connsiteY51" fmla="*/ 156829 h 283534"/>
                <a:gd name="connsiteX52" fmla="*/ 63165 w 358526"/>
                <a:gd name="connsiteY52" fmla="*/ 124597 h 283534"/>
                <a:gd name="connsiteX53" fmla="*/ 94712 w 358526"/>
                <a:gd name="connsiteY53" fmla="*/ 140370 h 283534"/>
                <a:gd name="connsiteX54" fmla="*/ 90597 w 358526"/>
                <a:gd name="connsiteY54" fmla="*/ 148600 h 283534"/>
                <a:gd name="connsiteX55" fmla="*/ 82368 w 358526"/>
                <a:gd name="connsiteY55" fmla="*/ 144485 h 283534"/>
                <a:gd name="connsiteX56" fmla="*/ 66594 w 358526"/>
                <a:gd name="connsiteY56" fmla="*/ 136255 h 283534"/>
                <a:gd name="connsiteX57" fmla="*/ 66594 w 358526"/>
                <a:gd name="connsiteY57" fmla="*/ 136255 h 283534"/>
                <a:gd name="connsiteX58" fmla="*/ 58365 w 358526"/>
                <a:gd name="connsiteY58" fmla="*/ 152029 h 283534"/>
                <a:gd name="connsiteX59" fmla="*/ 58365 w 358526"/>
                <a:gd name="connsiteY59" fmla="*/ 152029 h 283534"/>
                <a:gd name="connsiteX60" fmla="*/ 54250 w 358526"/>
                <a:gd name="connsiteY60" fmla="*/ 160258 h 283534"/>
                <a:gd name="connsiteX61" fmla="*/ 54250 w 358526"/>
                <a:gd name="connsiteY61" fmla="*/ 160258 h 283534"/>
                <a:gd name="connsiteX62" fmla="*/ 45334 w 358526"/>
                <a:gd name="connsiteY62" fmla="*/ 156829 h 283534"/>
                <a:gd name="connsiteX63" fmla="*/ 45334 w 358526"/>
                <a:gd name="connsiteY63" fmla="*/ 156829 h 283534"/>
                <a:gd name="connsiteX64" fmla="*/ 45334 w 358526"/>
                <a:gd name="connsiteY64" fmla="*/ 156829 h 283534"/>
                <a:gd name="connsiteX65" fmla="*/ 13788 w 358526"/>
                <a:gd name="connsiteY65" fmla="*/ 118424 h 283534"/>
                <a:gd name="connsiteX66" fmla="*/ 22017 w 358526"/>
                <a:gd name="connsiteY66" fmla="*/ 111566 h 283534"/>
                <a:gd name="connsiteX67" fmla="*/ 150948 w 358526"/>
                <a:gd name="connsiteY67" fmla="*/ 69047 h 283534"/>
                <a:gd name="connsiteX68" fmla="*/ 155062 w 358526"/>
                <a:gd name="connsiteY68" fmla="*/ 68361 h 283534"/>
                <a:gd name="connsiteX69" fmla="*/ 168093 w 358526"/>
                <a:gd name="connsiteY69" fmla="*/ 77962 h 283534"/>
                <a:gd name="connsiteX70" fmla="*/ 203068 w 358526"/>
                <a:gd name="connsiteY70" fmla="*/ 185633 h 283534"/>
                <a:gd name="connsiteX71" fmla="*/ 201011 w 358526"/>
                <a:gd name="connsiteY71" fmla="*/ 197977 h 283534"/>
                <a:gd name="connsiteX72" fmla="*/ 150948 w 358526"/>
                <a:gd name="connsiteY72" fmla="*/ 264500 h 283534"/>
                <a:gd name="connsiteX73" fmla="*/ 135860 w 358526"/>
                <a:gd name="connsiteY73" fmla="*/ 269300 h 283534"/>
                <a:gd name="connsiteX74" fmla="*/ 56307 w 358526"/>
                <a:gd name="connsiteY74" fmla="*/ 245297 h 283534"/>
                <a:gd name="connsiteX75" fmla="*/ 47392 w 358526"/>
                <a:gd name="connsiteY75" fmla="*/ 236382 h 283534"/>
                <a:gd name="connsiteX76" fmla="*/ 12416 w 358526"/>
                <a:gd name="connsiteY76" fmla="*/ 128711 h 283534"/>
                <a:gd name="connsiteX77" fmla="*/ 13788 w 358526"/>
                <a:gd name="connsiteY77" fmla="*/ 118424 h 283534"/>
                <a:gd name="connsiteX78" fmla="*/ 183866 w 358526"/>
                <a:gd name="connsiteY78" fmla="*/ 24470 h 283534"/>
                <a:gd name="connsiteX79" fmla="*/ 189352 w 358526"/>
                <a:gd name="connsiteY79" fmla="*/ 15554 h 283534"/>
                <a:gd name="connsiteX80" fmla="*/ 199639 w 358526"/>
                <a:gd name="connsiteY80" fmla="*/ 13497 h 283534"/>
                <a:gd name="connsiteX81" fmla="*/ 332685 w 358526"/>
                <a:gd name="connsiteY81" fmla="*/ 38186 h 283534"/>
                <a:gd name="connsiteX82" fmla="*/ 343657 w 358526"/>
                <a:gd name="connsiteY82" fmla="*/ 54645 h 283534"/>
                <a:gd name="connsiteX83" fmla="*/ 323083 w 358526"/>
                <a:gd name="connsiteY83" fmla="*/ 165745 h 283534"/>
                <a:gd name="connsiteX84" fmla="*/ 314854 w 358526"/>
                <a:gd name="connsiteY84" fmla="*/ 176032 h 283534"/>
                <a:gd name="connsiteX85" fmla="*/ 239416 w 358526"/>
                <a:gd name="connsiteY85" fmla="*/ 210322 h 283534"/>
                <a:gd name="connsiteX86" fmla="*/ 223642 w 358526"/>
                <a:gd name="connsiteY86" fmla="*/ 207578 h 283534"/>
                <a:gd name="connsiteX87" fmla="*/ 215413 w 358526"/>
                <a:gd name="connsiteY87" fmla="*/ 199349 h 283534"/>
                <a:gd name="connsiteX88" fmla="*/ 215413 w 358526"/>
                <a:gd name="connsiteY88" fmla="*/ 182890 h 283534"/>
                <a:gd name="connsiteX89" fmla="*/ 202383 w 358526"/>
                <a:gd name="connsiteY89" fmla="*/ 143799 h 283534"/>
                <a:gd name="connsiteX90" fmla="*/ 283307 w 358526"/>
                <a:gd name="connsiteY90" fmla="*/ 159572 h 283534"/>
                <a:gd name="connsiteX91" fmla="*/ 283307 w 358526"/>
                <a:gd name="connsiteY91" fmla="*/ 159572 h 283534"/>
                <a:gd name="connsiteX92" fmla="*/ 288793 w 358526"/>
                <a:gd name="connsiteY92" fmla="*/ 162316 h 283534"/>
                <a:gd name="connsiteX93" fmla="*/ 295651 w 358526"/>
                <a:gd name="connsiteY93" fmla="*/ 155458 h 283534"/>
                <a:gd name="connsiteX94" fmla="*/ 294280 w 358526"/>
                <a:gd name="connsiteY94" fmla="*/ 151343 h 283534"/>
                <a:gd name="connsiteX95" fmla="*/ 198268 w 358526"/>
                <a:gd name="connsiteY95" fmla="*/ 130083 h 283534"/>
                <a:gd name="connsiteX96" fmla="*/ 179751 w 358526"/>
                <a:gd name="connsiteY96" fmla="*/ 74533 h 283534"/>
                <a:gd name="connsiteX97" fmla="*/ 174951 w 358526"/>
                <a:gd name="connsiteY97" fmla="*/ 65618 h 283534"/>
                <a:gd name="connsiteX98" fmla="*/ 183866 w 358526"/>
                <a:gd name="connsiteY98" fmla="*/ 24470 h 283534"/>
                <a:gd name="connsiteX99" fmla="*/ 35733 w 358526"/>
                <a:gd name="connsiteY99" fmla="*/ 240497 h 283534"/>
                <a:gd name="connsiteX100" fmla="*/ 53564 w 358526"/>
                <a:gd name="connsiteY100" fmla="*/ 258328 h 283534"/>
                <a:gd name="connsiteX101" fmla="*/ 133117 w 358526"/>
                <a:gd name="connsiteY101" fmla="*/ 282331 h 283534"/>
                <a:gd name="connsiteX102" fmla="*/ 162606 w 358526"/>
                <a:gd name="connsiteY102" fmla="*/ 272729 h 283534"/>
                <a:gd name="connsiteX103" fmla="*/ 209241 w 358526"/>
                <a:gd name="connsiteY103" fmla="*/ 210322 h 283534"/>
                <a:gd name="connsiteX104" fmla="*/ 215413 w 358526"/>
                <a:gd name="connsiteY104" fmla="*/ 216494 h 283534"/>
                <a:gd name="connsiteX105" fmla="*/ 246274 w 358526"/>
                <a:gd name="connsiteY105" fmla="*/ 221980 h 283534"/>
                <a:gd name="connsiteX106" fmla="*/ 321712 w 358526"/>
                <a:gd name="connsiteY106" fmla="*/ 187690 h 283534"/>
                <a:gd name="connsiteX107" fmla="*/ 337485 w 358526"/>
                <a:gd name="connsiteY107" fmla="*/ 167802 h 283534"/>
                <a:gd name="connsiteX108" fmla="*/ 358059 w 358526"/>
                <a:gd name="connsiteY108" fmla="*/ 56702 h 283534"/>
                <a:gd name="connsiteX109" fmla="*/ 336114 w 358526"/>
                <a:gd name="connsiteY109" fmla="*/ 25156 h 283534"/>
                <a:gd name="connsiteX110" fmla="*/ 203068 w 358526"/>
                <a:gd name="connsiteY110" fmla="*/ 467 h 283534"/>
                <a:gd name="connsiteX111" fmla="*/ 171522 w 358526"/>
                <a:gd name="connsiteY111" fmla="*/ 22412 h 283534"/>
                <a:gd name="connsiteX112" fmla="*/ 164664 w 358526"/>
                <a:gd name="connsiteY112" fmla="*/ 57388 h 283534"/>
                <a:gd name="connsiteX113" fmla="*/ 147519 w 358526"/>
                <a:gd name="connsiteY113" fmla="*/ 57388 h 283534"/>
                <a:gd name="connsiteX114" fmla="*/ 18588 w 358526"/>
                <a:gd name="connsiteY114" fmla="*/ 99908 h 283534"/>
                <a:gd name="connsiteX115" fmla="*/ 1443 w 358526"/>
                <a:gd name="connsiteY115" fmla="*/ 134198 h 283534"/>
                <a:gd name="connsiteX116" fmla="*/ 35733 w 358526"/>
                <a:gd name="connsiteY116" fmla="*/ 240497 h 28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358526" h="283534">
                  <a:moveTo>
                    <a:pt x="265476" y="75905"/>
                  </a:moveTo>
                  <a:cubicBezTo>
                    <a:pt x="268219" y="62189"/>
                    <a:pt x="281250" y="52588"/>
                    <a:pt x="295651" y="55331"/>
                  </a:cubicBezTo>
                  <a:cubicBezTo>
                    <a:pt x="295651" y="55331"/>
                    <a:pt x="295651" y="55331"/>
                    <a:pt x="295651" y="55331"/>
                  </a:cubicBezTo>
                  <a:cubicBezTo>
                    <a:pt x="309367" y="58074"/>
                    <a:pt x="318969" y="71790"/>
                    <a:pt x="316225" y="85506"/>
                  </a:cubicBezTo>
                  <a:cubicBezTo>
                    <a:pt x="315540" y="88935"/>
                    <a:pt x="312796" y="90992"/>
                    <a:pt x="309367" y="90992"/>
                  </a:cubicBezTo>
                  <a:cubicBezTo>
                    <a:pt x="308682" y="90992"/>
                    <a:pt x="308682" y="90992"/>
                    <a:pt x="307996" y="90992"/>
                  </a:cubicBezTo>
                  <a:cubicBezTo>
                    <a:pt x="304567" y="90307"/>
                    <a:pt x="301824" y="86878"/>
                    <a:pt x="302509" y="83449"/>
                  </a:cubicBezTo>
                  <a:cubicBezTo>
                    <a:pt x="302509" y="83449"/>
                    <a:pt x="302509" y="83449"/>
                    <a:pt x="302509" y="83449"/>
                  </a:cubicBezTo>
                  <a:cubicBezTo>
                    <a:pt x="303881" y="76591"/>
                    <a:pt x="299080" y="70418"/>
                    <a:pt x="292222" y="69047"/>
                  </a:cubicBezTo>
                  <a:cubicBezTo>
                    <a:pt x="285364" y="67675"/>
                    <a:pt x="278506" y="72476"/>
                    <a:pt x="277821" y="79334"/>
                  </a:cubicBezTo>
                  <a:cubicBezTo>
                    <a:pt x="277135" y="82763"/>
                    <a:pt x="273706" y="85506"/>
                    <a:pt x="269591" y="84820"/>
                  </a:cubicBezTo>
                  <a:cubicBezTo>
                    <a:pt x="266848" y="83449"/>
                    <a:pt x="264790" y="80020"/>
                    <a:pt x="265476" y="75905"/>
                  </a:cubicBezTo>
                  <a:lnTo>
                    <a:pt x="265476" y="75905"/>
                  </a:lnTo>
                  <a:close/>
                  <a:moveTo>
                    <a:pt x="198954" y="63560"/>
                  </a:moveTo>
                  <a:cubicBezTo>
                    <a:pt x="200325" y="56702"/>
                    <a:pt x="204440" y="50530"/>
                    <a:pt x="209926" y="47101"/>
                  </a:cubicBezTo>
                  <a:cubicBezTo>
                    <a:pt x="221585" y="38872"/>
                    <a:pt x="238044" y="42301"/>
                    <a:pt x="245588" y="53959"/>
                  </a:cubicBezTo>
                  <a:cubicBezTo>
                    <a:pt x="249703" y="59446"/>
                    <a:pt x="251074" y="66304"/>
                    <a:pt x="249703" y="73162"/>
                  </a:cubicBezTo>
                  <a:cubicBezTo>
                    <a:pt x="249017" y="76591"/>
                    <a:pt x="246274" y="78648"/>
                    <a:pt x="242845" y="78648"/>
                  </a:cubicBezTo>
                  <a:cubicBezTo>
                    <a:pt x="242159" y="78648"/>
                    <a:pt x="242159" y="78648"/>
                    <a:pt x="241473" y="78648"/>
                  </a:cubicBezTo>
                  <a:cubicBezTo>
                    <a:pt x="238044" y="77962"/>
                    <a:pt x="235301" y="74533"/>
                    <a:pt x="235987" y="71104"/>
                  </a:cubicBezTo>
                  <a:cubicBezTo>
                    <a:pt x="235987" y="71104"/>
                    <a:pt x="235987" y="71104"/>
                    <a:pt x="235987" y="71104"/>
                  </a:cubicBezTo>
                  <a:cubicBezTo>
                    <a:pt x="237358" y="64246"/>
                    <a:pt x="232558" y="58074"/>
                    <a:pt x="225700" y="56702"/>
                  </a:cubicBezTo>
                  <a:cubicBezTo>
                    <a:pt x="218842" y="55331"/>
                    <a:pt x="212670" y="60131"/>
                    <a:pt x="211298" y="66989"/>
                  </a:cubicBezTo>
                  <a:cubicBezTo>
                    <a:pt x="210612" y="70418"/>
                    <a:pt x="207183" y="73162"/>
                    <a:pt x="203754" y="72476"/>
                  </a:cubicBezTo>
                  <a:cubicBezTo>
                    <a:pt x="200325" y="71104"/>
                    <a:pt x="198268" y="67675"/>
                    <a:pt x="198954" y="63560"/>
                  </a:cubicBezTo>
                  <a:lnTo>
                    <a:pt x="198954" y="63560"/>
                  </a:lnTo>
                  <a:close/>
                  <a:moveTo>
                    <a:pt x="77567" y="197291"/>
                  </a:moveTo>
                  <a:cubicBezTo>
                    <a:pt x="106371" y="212379"/>
                    <a:pt x="141346" y="200720"/>
                    <a:pt x="155748" y="172603"/>
                  </a:cubicBezTo>
                  <a:cubicBezTo>
                    <a:pt x="155748" y="172603"/>
                    <a:pt x="156434" y="171917"/>
                    <a:pt x="156434" y="171917"/>
                  </a:cubicBezTo>
                  <a:cubicBezTo>
                    <a:pt x="157806" y="168488"/>
                    <a:pt x="161920" y="167116"/>
                    <a:pt x="165349" y="168488"/>
                  </a:cubicBezTo>
                  <a:cubicBezTo>
                    <a:pt x="168778" y="169859"/>
                    <a:pt x="170150" y="173974"/>
                    <a:pt x="168778" y="177403"/>
                  </a:cubicBezTo>
                  <a:cubicBezTo>
                    <a:pt x="168778" y="177403"/>
                    <a:pt x="168778" y="178089"/>
                    <a:pt x="168778" y="178089"/>
                  </a:cubicBezTo>
                  <a:cubicBezTo>
                    <a:pt x="160549" y="195234"/>
                    <a:pt x="145461" y="208264"/>
                    <a:pt x="126945" y="214436"/>
                  </a:cubicBezTo>
                  <a:cubicBezTo>
                    <a:pt x="120087" y="216494"/>
                    <a:pt x="112543" y="217865"/>
                    <a:pt x="104999" y="217865"/>
                  </a:cubicBezTo>
                  <a:cubicBezTo>
                    <a:pt x="93340" y="217865"/>
                    <a:pt x="82368" y="215122"/>
                    <a:pt x="72081" y="209636"/>
                  </a:cubicBezTo>
                  <a:cubicBezTo>
                    <a:pt x="68652" y="208264"/>
                    <a:pt x="67280" y="204149"/>
                    <a:pt x="68652" y="200720"/>
                  </a:cubicBezTo>
                  <a:cubicBezTo>
                    <a:pt x="70023" y="196606"/>
                    <a:pt x="73452" y="195234"/>
                    <a:pt x="77567" y="197291"/>
                  </a:cubicBezTo>
                  <a:cubicBezTo>
                    <a:pt x="77567" y="196606"/>
                    <a:pt x="77567" y="196606"/>
                    <a:pt x="77567" y="197291"/>
                  </a:cubicBezTo>
                  <a:lnTo>
                    <a:pt x="77567" y="197291"/>
                  </a:lnTo>
                  <a:close/>
                  <a:moveTo>
                    <a:pt x="109800" y="135569"/>
                  </a:moveTo>
                  <a:cubicBezTo>
                    <a:pt x="105685" y="121853"/>
                    <a:pt x="113229" y="107452"/>
                    <a:pt x="126945" y="103337"/>
                  </a:cubicBezTo>
                  <a:cubicBezTo>
                    <a:pt x="139975" y="99222"/>
                    <a:pt x="154377" y="106080"/>
                    <a:pt x="159177" y="119110"/>
                  </a:cubicBezTo>
                  <a:cubicBezTo>
                    <a:pt x="160549" y="122539"/>
                    <a:pt x="158491" y="126654"/>
                    <a:pt x="155062" y="127340"/>
                  </a:cubicBezTo>
                  <a:cubicBezTo>
                    <a:pt x="151633" y="128711"/>
                    <a:pt x="147519" y="126654"/>
                    <a:pt x="146833" y="123225"/>
                  </a:cubicBezTo>
                  <a:cubicBezTo>
                    <a:pt x="146833" y="123225"/>
                    <a:pt x="146833" y="123225"/>
                    <a:pt x="146833" y="122539"/>
                  </a:cubicBezTo>
                  <a:cubicBezTo>
                    <a:pt x="144090" y="116367"/>
                    <a:pt x="137232" y="112938"/>
                    <a:pt x="130374" y="114995"/>
                  </a:cubicBezTo>
                  <a:cubicBezTo>
                    <a:pt x="124201" y="117053"/>
                    <a:pt x="120772" y="123911"/>
                    <a:pt x="122830" y="130083"/>
                  </a:cubicBezTo>
                  <a:cubicBezTo>
                    <a:pt x="124201" y="133512"/>
                    <a:pt x="122144" y="137627"/>
                    <a:pt x="118715" y="138313"/>
                  </a:cubicBezTo>
                  <a:cubicBezTo>
                    <a:pt x="118029" y="138313"/>
                    <a:pt x="117343" y="138313"/>
                    <a:pt x="116658" y="138313"/>
                  </a:cubicBezTo>
                  <a:cubicBezTo>
                    <a:pt x="113229" y="140370"/>
                    <a:pt x="110485" y="138313"/>
                    <a:pt x="109800" y="135569"/>
                  </a:cubicBezTo>
                  <a:lnTo>
                    <a:pt x="109800" y="135569"/>
                  </a:lnTo>
                  <a:close/>
                  <a:moveTo>
                    <a:pt x="45334" y="156829"/>
                  </a:moveTo>
                  <a:cubicBezTo>
                    <a:pt x="41220" y="143113"/>
                    <a:pt x="49449" y="128711"/>
                    <a:pt x="63165" y="124597"/>
                  </a:cubicBezTo>
                  <a:cubicBezTo>
                    <a:pt x="76195" y="120482"/>
                    <a:pt x="89911" y="128026"/>
                    <a:pt x="94712" y="140370"/>
                  </a:cubicBezTo>
                  <a:cubicBezTo>
                    <a:pt x="96084" y="143799"/>
                    <a:pt x="94026" y="147914"/>
                    <a:pt x="90597" y="148600"/>
                  </a:cubicBezTo>
                  <a:cubicBezTo>
                    <a:pt x="87168" y="149971"/>
                    <a:pt x="83053" y="147914"/>
                    <a:pt x="82368" y="144485"/>
                  </a:cubicBezTo>
                  <a:cubicBezTo>
                    <a:pt x="80310" y="137627"/>
                    <a:pt x="73452" y="134198"/>
                    <a:pt x="66594" y="136255"/>
                  </a:cubicBezTo>
                  <a:cubicBezTo>
                    <a:pt x="66594" y="136255"/>
                    <a:pt x="66594" y="136255"/>
                    <a:pt x="66594" y="136255"/>
                  </a:cubicBezTo>
                  <a:cubicBezTo>
                    <a:pt x="59736" y="138313"/>
                    <a:pt x="56307" y="145171"/>
                    <a:pt x="58365" y="152029"/>
                  </a:cubicBezTo>
                  <a:cubicBezTo>
                    <a:pt x="58365" y="152029"/>
                    <a:pt x="58365" y="152029"/>
                    <a:pt x="58365" y="152029"/>
                  </a:cubicBezTo>
                  <a:cubicBezTo>
                    <a:pt x="59736" y="155458"/>
                    <a:pt x="57679" y="159572"/>
                    <a:pt x="54250" y="160258"/>
                  </a:cubicBezTo>
                  <a:cubicBezTo>
                    <a:pt x="54250" y="160258"/>
                    <a:pt x="54250" y="160258"/>
                    <a:pt x="54250" y="160258"/>
                  </a:cubicBezTo>
                  <a:cubicBezTo>
                    <a:pt x="50135" y="161630"/>
                    <a:pt x="46706" y="160258"/>
                    <a:pt x="45334" y="156829"/>
                  </a:cubicBezTo>
                  <a:cubicBezTo>
                    <a:pt x="45334" y="156143"/>
                    <a:pt x="45334" y="156143"/>
                    <a:pt x="45334" y="156829"/>
                  </a:cubicBezTo>
                  <a:lnTo>
                    <a:pt x="45334" y="156829"/>
                  </a:lnTo>
                  <a:close/>
                  <a:moveTo>
                    <a:pt x="13788" y="118424"/>
                  </a:moveTo>
                  <a:cubicBezTo>
                    <a:pt x="15159" y="114995"/>
                    <a:pt x="18588" y="112938"/>
                    <a:pt x="22017" y="111566"/>
                  </a:cubicBezTo>
                  <a:lnTo>
                    <a:pt x="150948" y="69047"/>
                  </a:lnTo>
                  <a:cubicBezTo>
                    <a:pt x="152319" y="68361"/>
                    <a:pt x="153691" y="68361"/>
                    <a:pt x="155062" y="68361"/>
                  </a:cubicBezTo>
                  <a:cubicBezTo>
                    <a:pt x="161235" y="68361"/>
                    <a:pt x="166721" y="72476"/>
                    <a:pt x="168093" y="77962"/>
                  </a:cubicBezTo>
                  <a:lnTo>
                    <a:pt x="203068" y="185633"/>
                  </a:lnTo>
                  <a:cubicBezTo>
                    <a:pt x="204440" y="189748"/>
                    <a:pt x="203754" y="194548"/>
                    <a:pt x="201011" y="197977"/>
                  </a:cubicBezTo>
                  <a:lnTo>
                    <a:pt x="150948" y="264500"/>
                  </a:lnTo>
                  <a:cubicBezTo>
                    <a:pt x="147519" y="269300"/>
                    <a:pt x="141346" y="271358"/>
                    <a:pt x="135860" y="269300"/>
                  </a:cubicBezTo>
                  <a:lnTo>
                    <a:pt x="56307" y="245297"/>
                  </a:lnTo>
                  <a:cubicBezTo>
                    <a:pt x="52192" y="243926"/>
                    <a:pt x="48763" y="240497"/>
                    <a:pt x="47392" y="236382"/>
                  </a:cubicBezTo>
                  <a:lnTo>
                    <a:pt x="12416" y="128711"/>
                  </a:lnTo>
                  <a:cubicBezTo>
                    <a:pt x="12416" y="125968"/>
                    <a:pt x="12416" y="121853"/>
                    <a:pt x="13788" y="118424"/>
                  </a:cubicBezTo>
                  <a:moveTo>
                    <a:pt x="183866" y="24470"/>
                  </a:moveTo>
                  <a:cubicBezTo>
                    <a:pt x="184552" y="21041"/>
                    <a:pt x="186609" y="17612"/>
                    <a:pt x="189352" y="15554"/>
                  </a:cubicBezTo>
                  <a:cubicBezTo>
                    <a:pt x="192096" y="13497"/>
                    <a:pt x="196210" y="12811"/>
                    <a:pt x="199639" y="13497"/>
                  </a:cubicBezTo>
                  <a:lnTo>
                    <a:pt x="332685" y="38186"/>
                  </a:lnTo>
                  <a:cubicBezTo>
                    <a:pt x="340228" y="39557"/>
                    <a:pt x="345029" y="47101"/>
                    <a:pt x="343657" y="54645"/>
                  </a:cubicBezTo>
                  <a:lnTo>
                    <a:pt x="323083" y="165745"/>
                  </a:lnTo>
                  <a:cubicBezTo>
                    <a:pt x="322398" y="170545"/>
                    <a:pt x="318969" y="173974"/>
                    <a:pt x="314854" y="176032"/>
                  </a:cubicBezTo>
                  <a:lnTo>
                    <a:pt x="239416" y="210322"/>
                  </a:lnTo>
                  <a:cubicBezTo>
                    <a:pt x="233929" y="212379"/>
                    <a:pt x="227757" y="211693"/>
                    <a:pt x="223642" y="207578"/>
                  </a:cubicBezTo>
                  <a:lnTo>
                    <a:pt x="215413" y="199349"/>
                  </a:lnTo>
                  <a:cubicBezTo>
                    <a:pt x="217470" y="193862"/>
                    <a:pt x="217470" y="187690"/>
                    <a:pt x="215413" y="182890"/>
                  </a:cubicBezTo>
                  <a:lnTo>
                    <a:pt x="202383" y="143799"/>
                  </a:lnTo>
                  <a:cubicBezTo>
                    <a:pt x="229129" y="125968"/>
                    <a:pt x="264790" y="132826"/>
                    <a:pt x="283307" y="159572"/>
                  </a:cubicBezTo>
                  <a:cubicBezTo>
                    <a:pt x="283307" y="159572"/>
                    <a:pt x="283307" y="159572"/>
                    <a:pt x="283307" y="159572"/>
                  </a:cubicBezTo>
                  <a:cubicBezTo>
                    <a:pt x="284679" y="161630"/>
                    <a:pt x="286736" y="162316"/>
                    <a:pt x="288793" y="162316"/>
                  </a:cubicBezTo>
                  <a:cubicBezTo>
                    <a:pt x="292222" y="162316"/>
                    <a:pt x="295651" y="159572"/>
                    <a:pt x="295651" y="155458"/>
                  </a:cubicBezTo>
                  <a:cubicBezTo>
                    <a:pt x="295651" y="154086"/>
                    <a:pt x="294966" y="152714"/>
                    <a:pt x="294280" y="151343"/>
                  </a:cubicBezTo>
                  <a:cubicBezTo>
                    <a:pt x="273020" y="119796"/>
                    <a:pt x="231186" y="110195"/>
                    <a:pt x="198268" y="130083"/>
                  </a:cubicBezTo>
                  <a:lnTo>
                    <a:pt x="179751" y="74533"/>
                  </a:lnTo>
                  <a:cubicBezTo>
                    <a:pt x="178380" y="71104"/>
                    <a:pt x="177008" y="68361"/>
                    <a:pt x="174951" y="65618"/>
                  </a:cubicBezTo>
                  <a:lnTo>
                    <a:pt x="183866" y="24470"/>
                  </a:lnTo>
                  <a:close/>
                  <a:moveTo>
                    <a:pt x="35733" y="240497"/>
                  </a:moveTo>
                  <a:cubicBezTo>
                    <a:pt x="38476" y="248726"/>
                    <a:pt x="45334" y="255584"/>
                    <a:pt x="53564" y="258328"/>
                  </a:cubicBezTo>
                  <a:lnTo>
                    <a:pt x="133117" y="282331"/>
                  </a:lnTo>
                  <a:cubicBezTo>
                    <a:pt x="144090" y="285760"/>
                    <a:pt x="155748" y="281645"/>
                    <a:pt x="162606" y="272729"/>
                  </a:cubicBezTo>
                  <a:lnTo>
                    <a:pt x="209241" y="210322"/>
                  </a:lnTo>
                  <a:lnTo>
                    <a:pt x="215413" y="216494"/>
                  </a:lnTo>
                  <a:cubicBezTo>
                    <a:pt x="223642" y="224723"/>
                    <a:pt x="235301" y="226781"/>
                    <a:pt x="246274" y="221980"/>
                  </a:cubicBezTo>
                  <a:lnTo>
                    <a:pt x="321712" y="187690"/>
                  </a:lnTo>
                  <a:cubicBezTo>
                    <a:pt x="329941" y="184261"/>
                    <a:pt x="335428" y="176717"/>
                    <a:pt x="337485" y="167802"/>
                  </a:cubicBezTo>
                  <a:lnTo>
                    <a:pt x="358059" y="56702"/>
                  </a:lnTo>
                  <a:cubicBezTo>
                    <a:pt x="360802" y="41615"/>
                    <a:pt x="351201" y="27899"/>
                    <a:pt x="336114" y="25156"/>
                  </a:cubicBezTo>
                  <a:lnTo>
                    <a:pt x="203068" y="467"/>
                  </a:lnTo>
                  <a:cubicBezTo>
                    <a:pt x="187981" y="-2276"/>
                    <a:pt x="174265" y="7325"/>
                    <a:pt x="171522" y="22412"/>
                  </a:cubicBezTo>
                  <a:lnTo>
                    <a:pt x="164664" y="57388"/>
                  </a:lnTo>
                  <a:cubicBezTo>
                    <a:pt x="159177" y="55331"/>
                    <a:pt x="153005" y="55331"/>
                    <a:pt x="147519" y="57388"/>
                  </a:cubicBezTo>
                  <a:lnTo>
                    <a:pt x="18588" y="99908"/>
                  </a:lnTo>
                  <a:cubicBezTo>
                    <a:pt x="4186" y="104708"/>
                    <a:pt x="-3357" y="119796"/>
                    <a:pt x="1443" y="134198"/>
                  </a:cubicBezTo>
                  <a:lnTo>
                    <a:pt x="35733" y="24049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70" name="Groupe 169">
            <a:extLst>
              <a:ext uri="{FF2B5EF4-FFF2-40B4-BE49-F238E27FC236}">
                <a16:creationId xmlns:a16="http://schemas.microsoft.com/office/drawing/2014/main" id="{A051059D-99C5-40D4-56EF-028344D3D948}"/>
              </a:ext>
            </a:extLst>
          </p:cNvPr>
          <p:cNvGrpSpPr/>
          <p:nvPr/>
        </p:nvGrpSpPr>
        <p:grpSpPr>
          <a:xfrm>
            <a:off x="8395932" y="3902145"/>
            <a:ext cx="763436" cy="763436"/>
            <a:chOff x="7839989" y="3832250"/>
            <a:chExt cx="578815" cy="578815"/>
          </a:xfrm>
        </p:grpSpPr>
        <p:sp>
          <p:nvSpPr>
            <p:cNvPr id="142" name="Forme libre 141">
              <a:extLst>
                <a:ext uri="{FF2B5EF4-FFF2-40B4-BE49-F238E27FC236}">
                  <a16:creationId xmlns:a16="http://schemas.microsoft.com/office/drawing/2014/main" id="{153A2771-2D90-727C-F591-5963EB09BA07}"/>
                </a:ext>
              </a:extLst>
            </p:cNvPr>
            <p:cNvSpPr/>
            <p:nvPr/>
          </p:nvSpPr>
          <p:spPr>
            <a:xfrm>
              <a:off x="7839989" y="3832250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3" name="Forme libre 142">
              <a:extLst>
                <a:ext uri="{FF2B5EF4-FFF2-40B4-BE49-F238E27FC236}">
                  <a16:creationId xmlns:a16="http://schemas.microsoft.com/office/drawing/2014/main" id="{0D2D93FE-1810-BC96-4210-D5DDFC2E792C}"/>
                </a:ext>
              </a:extLst>
            </p:cNvPr>
            <p:cNvSpPr/>
            <p:nvPr/>
          </p:nvSpPr>
          <p:spPr>
            <a:xfrm>
              <a:off x="7954446" y="3979230"/>
              <a:ext cx="358526" cy="283534"/>
            </a:xfrm>
            <a:custGeom>
              <a:avLst/>
              <a:gdLst>
                <a:gd name="connsiteX0" fmla="*/ 265476 w 358526"/>
                <a:gd name="connsiteY0" fmla="*/ 75905 h 283534"/>
                <a:gd name="connsiteX1" fmla="*/ 295651 w 358526"/>
                <a:gd name="connsiteY1" fmla="*/ 55331 h 283534"/>
                <a:gd name="connsiteX2" fmla="*/ 295651 w 358526"/>
                <a:gd name="connsiteY2" fmla="*/ 55331 h 283534"/>
                <a:gd name="connsiteX3" fmla="*/ 316225 w 358526"/>
                <a:gd name="connsiteY3" fmla="*/ 85506 h 283534"/>
                <a:gd name="connsiteX4" fmla="*/ 309367 w 358526"/>
                <a:gd name="connsiteY4" fmla="*/ 90993 h 283534"/>
                <a:gd name="connsiteX5" fmla="*/ 307996 w 358526"/>
                <a:gd name="connsiteY5" fmla="*/ 90993 h 283534"/>
                <a:gd name="connsiteX6" fmla="*/ 302509 w 358526"/>
                <a:gd name="connsiteY6" fmla="*/ 83449 h 283534"/>
                <a:gd name="connsiteX7" fmla="*/ 302509 w 358526"/>
                <a:gd name="connsiteY7" fmla="*/ 83449 h 283534"/>
                <a:gd name="connsiteX8" fmla="*/ 292222 w 358526"/>
                <a:gd name="connsiteY8" fmla="*/ 69047 h 283534"/>
                <a:gd name="connsiteX9" fmla="*/ 277821 w 358526"/>
                <a:gd name="connsiteY9" fmla="*/ 79334 h 283534"/>
                <a:gd name="connsiteX10" fmla="*/ 269591 w 358526"/>
                <a:gd name="connsiteY10" fmla="*/ 84820 h 283534"/>
                <a:gd name="connsiteX11" fmla="*/ 265476 w 358526"/>
                <a:gd name="connsiteY11" fmla="*/ 75905 h 283534"/>
                <a:gd name="connsiteX12" fmla="*/ 265476 w 358526"/>
                <a:gd name="connsiteY12" fmla="*/ 75905 h 283534"/>
                <a:gd name="connsiteX13" fmla="*/ 198954 w 358526"/>
                <a:gd name="connsiteY13" fmla="*/ 63561 h 283534"/>
                <a:gd name="connsiteX14" fmla="*/ 209926 w 358526"/>
                <a:gd name="connsiteY14" fmla="*/ 47101 h 283534"/>
                <a:gd name="connsiteX15" fmla="*/ 245588 w 358526"/>
                <a:gd name="connsiteY15" fmla="*/ 53959 h 283534"/>
                <a:gd name="connsiteX16" fmla="*/ 249703 w 358526"/>
                <a:gd name="connsiteY16" fmla="*/ 73162 h 283534"/>
                <a:gd name="connsiteX17" fmla="*/ 242845 w 358526"/>
                <a:gd name="connsiteY17" fmla="*/ 78648 h 283534"/>
                <a:gd name="connsiteX18" fmla="*/ 241473 w 358526"/>
                <a:gd name="connsiteY18" fmla="*/ 78648 h 283534"/>
                <a:gd name="connsiteX19" fmla="*/ 235987 w 358526"/>
                <a:gd name="connsiteY19" fmla="*/ 71104 h 283534"/>
                <a:gd name="connsiteX20" fmla="*/ 235987 w 358526"/>
                <a:gd name="connsiteY20" fmla="*/ 71104 h 283534"/>
                <a:gd name="connsiteX21" fmla="*/ 225700 w 358526"/>
                <a:gd name="connsiteY21" fmla="*/ 56703 h 283534"/>
                <a:gd name="connsiteX22" fmla="*/ 211298 w 358526"/>
                <a:gd name="connsiteY22" fmla="*/ 66990 h 283534"/>
                <a:gd name="connsiteX23" fmla="*/ 203754 w 358526"/>
                <a:gd name="connsiteY23" fmla="*/ 72476 h 283534"/>
                <a:gd name="connsiteX24" fmla="*/ 198954 w 358526"/>
                <a:gd name="connsiteY24" fmla="*/ 63561 h 283534"/>
                <a:gd name="connsiteX25" fmla="*/ 198954 w 358526"/>
                <a:gd name="connsiteY25" fmla="*/ 63561 h 283534"/>
                <a:gd name="connsiteX26" fmla="*/ 77567 w 358526"/>
                <a:gd name="connsiteY26" fmla="*/ 196606 h 283534"/>
                <a:gd name="connsiteX27" fmla="*/ 155748 w 358526"/>
                <a:gd name="connsiteY27" fmla="*/ 171917 h 283534"/>
                <a:gd name="connsiteX28" fmla="*/ 156434 w 358526"/>
                <a:gd name="connsiteY28" fmla="*/ 171231 h 283534"/>
                <a:gd name="connsiteX29" fmla="*/ 165349 w 358526"/>
                <a:gd name="connsiteY29" fmla="*/ 167802 h 283534"/>
                <a:gd name="connsiteX30" fmla="*/ 168778 w 358526"/>
                <a:gd name="connsiteY30" fmla="*/ 176718 h 283534"/>
                <a:gd name="connsiteX31" fmla="*/ 168778 w 358526"/>
                <a:gd name="connsiteY31" fmla="*/ 177403 h 283534"/>
                <a:gd name="connsiteX32" fmla="*/ 126945 w 358526"/>
                <a:gd name="connsiteY32" fmla="*/ 213751 h 283534"/>
                <a:gd name="connsiteX33" fmla="*/ 104999 w 358526"/>
                <a:gd name="connsiteY33" fmla="*/ 217180 h 283534"/>
                <a:gd name="connsiteX34" fmla="*/ 72081 w 358526"/>
                <a:gd name="connsiteY34" fmla="*/ 208950 h 283534"/>
                <a:gd name="connsiteX35" fmla="*/ 68652 w 358526"/>
                <a:gd name="connsiteY35" fmla="*/ 200035 h 283534"/>
                <a:gd name="connsiteX36" fmla="*/ 77567 w 358526"/>
                <a:gd name="connsiteY36" fmla="*/ 196606 h 283534"/>
                <a:gd name="connsiteX37" fmla="*/ 77567 w 358526"/>
                <a:gd name="connsiteY37" fmla="*/ 196606 h 283534"/>
                <a:gd name="connsiteX38" fmla="*/ 77567 w 358526"/>
                <a:gd name="connsiteY38" fmla="*/ 196606 h 283534"/>
                <a:gd name="connsiteX39" fmla="*/ 109800 w 358526"/>
                <a:gd name="connsiteY39" fmla="*/ 134884 h 283534"/>
                <a:gd name="connsiteX40" fmla="*/ 126945 w 358526"/>
                <a:gd name="connsiteY40" fmla="*/ 102651 h 283534"/>
                <a:gd name="connsiteX41" fmla="*/ 159177 w 358526"/>
                <a:gd name="connsiteY41" fmla="*/ 118425 h 283534"/>
                <a:gd name="connsiteX42" fmla="*/ 155062 w 358526"/>
                <a:gd name="connsiteY42" fmla="*/ 126654 h 283534"/>
                <a:gd name="connsiteX43" fmla="*/ 146833 w 358526"/>
                <a:gd name="connsiteY43" fmla="*/ 122539 h 283534"/>
                <a:gd name="connsiteX44" fmla="*/ 146833 w 358526"/>
                <a:gd name="connsiteY44" fmla="*/ 121854 h 283534"/>
                <a:gd name="connsiteX45" fmla="*/ 130374 w 358526"/>
                <a:gd name="connsiteY45" fmla="*/ 114310 h 283534"/>
                <a:gd name="connsiteX46" fmla="*/ 122830 w 358526"/>
                <a:gd name="connsiteY46" fmla="*/ 129397 h 283534"/>
                <a:gd name="connsiteX47" fmla="*/ 118715 w 358526"/>
                <a:gd name="connsiteY47" fmla="*/ 137627 h 283534"/>
                <a:gd name="connsiteX48" fmla="*/ 116658 w 358526"/>
                <a:gd name="connsiteY48" fmla="*/ 137627 h 283534"/>
                <a:gd name="connsiteX49" fmla="*/ 109800 w 358526"/>
                <a:gd name="connsiteY49" fmla="*/ 134884 h 283534"/>
                <a:gd name="connsiteX50" fmla="*/ 109800 w 358526"/>
                <a:gd name="connsiteY50" fmla="*/ 134884 h 283534"/>
                <a:gd name="connsiteX51" fmla="*/ 45334 w 358526"/>
                <a:gd name="connsiteY51" fmla="*/ 156144 h 283534"/>
                <a:gd name="connsiteX52" fmla="*/ 63165 w 358526"/>
                <a:gd name="connsiteY52" fmla="*/ 123911 h 283534"/>
                <a:gd name="connsiteX53" fmla="*/ 94712 w 358526"/>
                <a:gd name="connsiteY53" fmla="*/ 139684 h 283534"/>
                <a:gd name="connsiteX54" fmla="*/ 90597 w 358526"/>
                <a:gd name="connsiteY54" fmla="*/ 147914 h 283534"/>
                <a:gd name="connsiteX55" fmla="*/ 82368 w 358526"/>
                <a:gd name="connsiteY55" fmla="*/ 143799 h 283534"/>
                <a:gd name="connsiteX56" fmla="*/ 66594 w 358526"/>
                <a:gd name="connsiteY56" fmla="*/ 135570 h 283534"/>
                <a:gd name="connsiteX57" fmla="*/ 66594 w 358526"/>
                <a:gd name="connsiteY57" fmla="*/ 135570 h 283534"/>
                <a:gd name="connsiteX58" fmla="*/ 58365 w 358526"/>
                <a:gd name="connsiteY58" fmla="*/ 151343 h 283534"/>
                <a:gd name="connsiteX59" fmla="*/ 58365 w 358526"/>
                <a:gd name="connsiteY59" fmla="*/ 151343 h 283534"/>
                <a:gd name="connsiteX60" fmla="*/ 54250 w 358526"/>
                <a:gd name="connsiteY60" fmla="*/ 159573 h 283534"/>
                <a:gd name="connsiteX61" fmla="*/ 54250 w 358526"/>
                <a:gd name="connsiteY61" fmla="*/ 159573 h 283534"/>
                <a:gd name="connsiteX62" fmla="*/ 45334 w 358526"/>
                <a:gd name="connsiteY62" fmla="*/ 156144 h 283534"/>
                <a:gd name="connsiteX63" fmla="*/ 45334 w 358526"/>
                <a:gd name="connsiteY63" fmla="*/ 156144 h 283534"/>
                <a:gd name="connsiteX64" fmla="*/ 45334 w 358526"/>
                <a:gd name="connsiteY64" fmla="*/ 156144 h 283534"/>
                <a:gd name="connsiteX65" fmla="*/ 13788 w 358526"/>
                <a:gd name="connsiteY65" fmla="*/ 118425 h 283534"/>
                <a:gd name="connsiteX66" fmla="*/ 22017 w 358526"/>
                <a:gd name="connsiteY66" fmla="*/ 111567 h 283534"/>
                <a:gd name="connsiteX67" fmla="*/ 150948 w 358526"/>
                <a:gd name="connsiteY67" fmla="*/ 69047 h 283534"/>
                <a:gd name="connsiteX68" fmla="*/ 155062 w 358526"/>
                <a:gd name="connsiteY68" fmla="*/ 68361 h 283534"/>
                <a:gd name="connsiteX69" fmla="*/ 168093 w 358526"/>
                <a:gd name="connsiteY69" fmla="*/ 77962 h 283534"/>
                <a:gd name="connsiteX70" fmla="*/ 203068 w 358526"/>
                <a:gd name="connsiteY70" fmla="*/ 185633 h 283534"/>
                <a:gd name="connsiteX71" fmla="*/ 201011 w 358526"/>
                <a:gd name="connsiteY71" fmla="*/ 197977 h 283534"/>
                <a:gd name="connsiteX72" fmla="*/ 150948 w 358526"/>
                <a:gd name="connsiteY72" fmla="*/ 264500 h 283534"/>
                <a:gd name="connsiteX73" fmla="*/ 135860 w 358526"/>
                <a:gd name="connsiteY73" fmla="*/ 269301 h 283534"/>
                <a:gd name="connsiteX74" fmla="*/ 56307 w 358526"/>
                <a:gd name="connsiteY74" fmla="*/ 245298 h 283534"/>
                <a:gd name="connsiteX75" fmla="*/ 47392 w 358526"/>
                <a:gd name="connsiteY75" fmla="*/ 236382 h 283534"/>
                <a:gd name="connsiteX76" fmla="*/ 12416 w 358526"/>
                <a:gd name="connsiteY76" fmla="*/ 128712 h 283534"/>
                <a:gd name="connsiteX77" fmla="*/ 13788 w 358526"/>
                <a:gd name="connsiteY77" fmla="*/ 118425 h 283534"/>
                <a:gd name="connsiteX78" fmla="*/ 183866 w 358526"/>
                <a:gd name="connsiteY78" fmla="*/ 23784 h 283534"/>
                <a:gd name="connsiteX79" fmla="*/ 189352 w 358526"/>
                <a:gd name="connsiteY79" fmla="*/ 14869 h 283534"/>
                <a:gd name="connsiteX80" fmla="*/ 199639 w 358526"/>
                <a:gd name="connsiteY80" fmla="*/ 12811 h 283534"/>
                <a:gd name="connsiteX81" fmla="*/ 332685 w 358526"/>
                <a:gd name="connsiteY81" fmla="*/ 37500 h 283534"/>
                <a:gd name="connsiteX82" fmla="*/ 343657 w 358526"/>
                <a:gd name="connsiteY82" fmla="*/ 53959 h 283534"/>
                <a:gd name="connsiteX83" fmla="*/ 323083 w 358526"/>
                <a:gd name="connsiteY83" fmla="*/ 165059 h 283534"/>
                <a:gd name="connsiteX84" fmla="*/ 314854 w 358526"/>
                <a:gd name="connsiteY84" fmla="*/ 175346 h 283534"/>
                <a:gd name="connsiteX85" fmla="*/ 239416 w 358526"/>
                <a:gd name="connsiteY85" fmla="*/ 209636 h 283534"/>
                <a:gd name="connsiteX86" fmla="*/ 223642 w 358526"/>
                <a:gd name="connsiteY86" fmla="*/ 206893 h 283534"/>
                <a:gd name="connsiteX87" fmla="*/ 215413 w 358526"/>
                <a:gd name="connsiteY87" fmla="*/ 198663 h 283534"/>
                <a:gd name="connsiteX88" fmla="*/ 215413 w 358526"/>
                <a:gd name="connsiteY88" fmla="*/ 182204 h 283534"/>
                <a:gd name="connsiteX89" fmla="*/ 202383 w 358526"/>
                <a:gd name="connsiteY89" fmla="*/ 143113 h 283534"/>
                <a:gd name="connsiteX90" fmla="*/ 283307 w 358526"/>
                <a:gd name="connsiteY90" fmla="*/ 158887 h 283534"/>
                <a:gd name="connsiteX91" fmla="*/ 283307 w 358526"/>
                <a:gd name="connsiteY91" fmla="*/ 158887 h 283534"/>
                <a:gd name="connsiteX92" fmla="*/ 288793 w 358526"/>
                <a:gd name="connsiteY92" fmla="*/ 161630 h 283534"/>
                <a:gd name="connsiteX93" fmla="*/ 295651 w 358526"/>
                <a:gd name="connsiteY93" fmla="*/ 154772 h 283534"/>
                <a:gd name="connsiteX94" fmla="*/ 294280 w 358526"/>
                <a:gd name="connsiteY94" fmla="*/ 150657 h 283534"/>
                <a:gd name="connsiteX95" fmla="*/ 198268 w 358526"/>
                <a:gd name="connsiteY95" fmla="*/ 129397 h 283534"/>
                <a:gd name="connsiteX96" fmla="*/ 179751 w 358526"/>
                <a:gd name="connsiteY96" fmla="*/ 73848 h 283534"/>
                <a:gd name="connsiteX97" fmla="*/ 174951 w 358526"/>
                <a:gd name="connsiteY97" fmla="*/ 64932 h 283534"/>
                <a:gd name="connsiteX98" fmla="*/ 183866 w 358526"/>
                <a:gd name="connsiteY98" fmla="*/ 23784 h 283534"/>
                <a:gd name="connsiteX99" fmla="*/ 35733 w 358526"/>
                <a:gd name="connsiteY99" fmla="*/ 240497 h 283534"/>
                <a:gd name="connsiteX100" fmla="*/ 53564 w 358526"/>
                <a:gd name="connsiteY100" fmla="*/ 258328 h 283534"/>
                <a:gd name="connsiteX101" fmla="*/ 133117 w 358526"/>
                <a:gd name="connsiteY101" fmla="*/ 282331 h 283534"/>
                <a:gd name="connsiteX102" fmla="*/ 162606 w 358526"/>
                <a:gd name="connsiteY102" fmla="*/ 272730 h 283534"/>
                <a:gd name="connsiteX103" fmla="*/ 209241 w 358526"/>
                <a:gd name="connsiteY103" fmla="*/ 210322 h 283534"/>
                <a:gd name="connsiteX104" fmla="*/ 215413 w 358526"/>
                <a:gd name="connsiteY104" fmla="*/ 216494 h 283534"/>
                <a:gd name="connsiteX105" fmla="*/ 246274 w 358526"/>
                <a:gd name="connsiteY105" fmla="*/ 221980 h 283534"/>
                <a:gd name="connsiteX106" fmla="*/ 321712 w 358526"/>
                <a:gd name="connsiteY106" fmla="*/ 187690 h 283534"/>
                <a:gd name="connsiteX107" fmla="*/ 337485 w 358526"/>
                <a:gd name="connsiteY107" fmla="*/ 167802 h 283534"/>
                <a:gd name="connsiteX108" fmla="*/ 358059 w 358526"/>
                <a:gd name="connsiteY108" fmla="*/ 56703 h 283534"/>
                <a:gd name="connsiteX109" fmla="*/ 336114 w 358526"/>
                <a:gd name="connsiteY109" fmla="*/ 25156 h 283534"/>
                <a:gd name="connsiteX110" fmla="*/ 203068 w 358526"/>
                <a:gd name="connsiteY110" fmla="*/ 467 h 283534"/>
                <a:gd name="connsiteX111" fmla="*/ 171522 w 358526"/>
                <a:gd name="connsiteY111" fmla="*/ 22413 h 283534"/>
                <a:gd name="connsiteX112" fmla="*/ 164664 w 358526"/>
                <a:gd name="connsiteY112" fmla="*/ 57388 h 283534"/>
                <a:gd name="connsiteX113" fmla="*/ 147519 w 358526"/>
                <a:gd name="connsiteY113" fmla="*/ 57388 h 283534"/>
                <a:gd name="connsiteX114" fmla="*/ 18588 w 358526"/>
                <a:gd name="connsiteY114" fmla="*/ 99908 h 283534"/>
                <a:gd name="connsiteX115" fmla="*/ 1443 w 358526"/>
                <a:gd name="connsiteY115" fmla="*/ 134198 h 283534"/>
                <a:gd name="connsiteX116" fmla="*/ 35733 w 358526"/>
                <a:gd name="connsiteY116" fmla="*/ 240497 h 28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358526" h="283534">
                  <a:moveTo>
                    <a:pt x="265476" y="75905"/>
                  </a:moveTo>
                  <a:cubicBezTo>
                    <a:pt x="268219" y="62189"/>
                    <a:pt x="281250" y="52588"/>
                    <a:pt x="295651" y="55331"/>
                  </a:cubicBezTo>
                  <a:cubicBezTo>
                    <a:pt x="295651" y="55331"/>
                    <a:pt x="295651" y="55331"/>
                    <a:pt x="295651" y="55331"/>
                  </a:cubicBezTo>
                  <a:cubicBezTo>
                    <a:pt x="309367" y="58074"/>
                    <a:pt x="318969" y="71790"/>
                    <a:pt x="316225" y="85506"/>
                  </a:cubicBezTo>
                  <a:cubicBezTo>
                    <a:pt x="315540" y="88935"/>
                    <a:pt x="312796" y="90993"/>
                    <a:pt x="309367" y="90993"/>
                  </a:cubicBezTo>
                  <a:cubicBezTo>
                    <a:pt x="308682" y="90993"/>
                    <a:pt x="308682" y="90993"/>
                    <a:pt x="307996" y="90993"/>
                  </a:cubicBezTo>
                  <a:cubicBezTo>
                    <a:pt x="304567" y="90307"/>
                    <a:pt x="301824" y="86878"/>
                    <a:pt x="302509" y="83449"/>
                  </a:cubicBezTo>
                  <a:cubicBezTo>
                    <a:pt x="302509" y="83449"/>
                    <a:pt x="302509" y="83449"/>
                    <a:pt x="302509" y="83449"/>
                  </a:cubicBezTo>
                  <a:cubicBezTo>
                    <a:pt x="303881" y="76591"/>
                    <a:pt x="299080" y="70419"/>
                    <a:pt x="292222" y="69047"/>
                  </a:cubicBezTo>
                  <a:cubicBezTo>
                    <a:pt x="285364" y="67675"/>
                    <a:pt x="278506" y="72476"/>
                    <a:pt x="277821" y="79334"/>
                  </a:cubicBezTo>
                  <a:cubicBezTo>
                    <a:pt x="277135" y="82763"/>
                    <a:pt x="273706" y="85506"/>
                    <a:pt x="269591" y="84820"/>
                  </a:cubicBezTo>
                  <a:cubicBezTo>
                    <a:pt x="266848" y="83449"/>
                    <a:pt x="264790" y="80020"/>
                    <a:pt x="265476" y="75905"/>
                  </a:cubicBezTo>
                  <a:lnTo>
                    <a:pt x="265476" y="75905"/>
                  </a:lnTo>
                  <a:close/>
                  <a:moveTo>
                    <a:pt x="198954" y="63561"/>
                  </a:moveTo>
                  <a:cubicBezTo>
                    <a:pt x="200325" y="56703"/>
                    <a:pt x="204440" y="50530"/>
                    <a:pt x="209926" y="47101"/>
                  </a:cubicBezTo>
                  <a:cubicBezTo>
                    <a:pt x="221585" y="38872"/>
                    <a:pt x="238044" y="42301"/>
                    <a:pt x="245588" y="53959"/>
                  </a:cubicBezTo>
                  <a:cubicBezTo>
                    <a:pt x="249703" y="59446"/>
                    <a:pt x="251074" y="66304"/>
                    <a:pt x="249703" y="73162"/>
                  </a:cubicBezTo>
                  <a:cubicBezTo>
                    <a:pt x="249017" y="76591"/>
                    <a:pt x="246274" y="78648"/>
                    <a:pt x="242845" y="78648"/>
                  </a:cubicBezTo>
                  <a:cubicBezTo>
                    <a:pt x="242159" y="78648"/>
                    <a:pt x="242159" y="78648"/>
                    <a:pt x="241473" y="78648"/>
                  </a:cubicBezTo>
                  <a:cubicBezTo>
                    <a:pt x="238044" y="77962"/>
                    <a:pt x="235301" y="74533"/>
                    <a:pt x="235987" y="71104"/>
                  </a:cubicBezTo>
                  <a:cubicBezTo>
                    <a:pt x="235987" y="71104"/>
                    <a:pt x="235987" y="71104"/>
                    <a:pt x="235987" y="71104"/>
                  </a:cubicBezTo>
                  <a:cubicBezTo>
                    <a:pt x="237358" y="64246"/>
                    <a:pt x="232558" y="58074"/>
                    <a:pt x="225700" y="56703"/>
                  </a:cubicBezTo>
                  <a:cubicBezTo>
                    <a:pt x="218842" y="55331"/>
                    <a:pt x="212670" y="60132"/>
                    <a:pt x="211298" y="66990"/>
                  </a:cubicBezTo>
                  <a:cubicBezTo>
                    <a:pt x="210612" y="70419"/>
                    <a:pt x="207183" y="73162"/>
                    <a:pt x="203754" y="72476"/>
                  </a:cubicBezTo>
                  <a:cubicBezTo>
                    <a:pt x="200325" y="70419"/>
                    <a:pt x="198268" y="66990"/>
                    <a:pt x="198954" y="63561"/>
                  </a:cubicBezTo>
                  <a:lnTo>
                    <a:pt x="198954" y="63561"/>
                  </a:lnTo>
                  <a:close/>
                  <a:moveTo>
                    <a:pt x="77567" y="196606"/>
                  </a:moveTo>
                  <a:cubicBezTo>
                    <a:pt x="106371" y="211693"/>
                    <a:pt x="141346" y="200035"/>
                    <a:pt x="155748" y="171917"/>
                  </a:cubicBezTo>
                  <a:cubicBezTo>
                    <a:pt x="155748" y="171917"/>
                    <a:pt x="156434" y="171231"/>
                    <a:pt x="156434" y="171231"/>
                  </a:cubicBezTo>
                  <a:cubicBezTo>
                    <a:pt x="157806" y="167802"/>
                    <a:pt x="161920" y="166431"/>
                    <a:pt x="165349" y="167802"/>
                  </a:cubicBezTo>
                  <a:cubicBezTo>
                    <a:pt x="168778" y="169174"/>
                    <a:pt x="170150" y="173289"/>
                    <a:pt x="168778" y="176718"/>
                  </a:cubicBezTo>
                  <a:cubicBezTo>
                    <a:pt x="168778" y="176718"/>
                    <a:pt x="168778" y="177403"/>
                    <a:pt x="168778" y="177403"/>
                  </a:cubicBezTo>
                  <a:cubicBezTo>
                    <a:pt x="160549" y="194548"/>
                    <a:pt x="145461" y="207579"/>
                    <a:pt x="126945" y="213751"/>
                  </a:cubicBezTo>
                  <a:cubicBezTo>
                    <a:pt x="120087" y="215808"/>
                    <a:pt x="112543" y="217180"/>
                    <a:pt x="104999" y="217180"/>
                  </a:cubicBezTo>
                  <a:cubicBezTo>
                    <a:pt x="93340" y="217180"/>
                    <a:pt x="82368" y="214437"/>
                    <a:pt x="72081" y="208950"/>
                  </a:cubicBezTo>
                  <a:cubicBezTo>
                    <a:pt x="68652" y="207579"/>
                    <a:pt x="67280" y="203464"/>
                    <a:pt x="68652" y="200035"/>
                  </a:cubicBezTo>
                  <a:cubicBezTo>
                    <a:pt x="70023" y="196606"/>
                    <a:pt x="73452" y="194548"/>
                    <a:pt x="77567" y="196606"/>
                  </a:cubicBezTo>
                  <a:cubicBezTo>
                    <a:pt x="77567" y="196606"/>
                    <a:pt x="77567" y="196606"/>
                    <a:pt x="77567" y="196606"/>
                  </a:cubicBezTo>
                  <a:lnTo>
                    <a:pt x="77567" y="196606"/>
                  </a:lnTo>
                  <a:close/>
                  <a:moveTo>
                    <a:pt x="109800" y="134884"/>
                  </a:moveTo>
                  <a:cubicBezTo>
                    <a:pt x="105685" y="121168"/>
                    <a:pt x="113229" y="106766"/>
                    <a:pt x="126945" y="102651"/>
                  </a:cubicBezTo>
                  <a:cubicBezTo>
                    <a:pt x="139975" y="98536"/>
                    <a:pt x="154377" y="105394"/>
                    <a:pt x="159177" y="118425"/>
                  </a:cubicBezTo>
                  <a:cubicBezTo>
                    <a:pt x="160549" y="121854"/>
                    <a:pt x="158491" y="125968"/>
                    <a:pt x="155062" y="126654"/>
                  </a:cubicBezTo>
                  <a:cubicBezTo>
                    <a:pt x="151633" y="128026"/>
                    <a:pt x="147519" y="125968"/>
                    <a:pt x="146833" y="122539"/>
                  </a:cubicBezTo>
                  <a:cubicBezTo>
                    <a:pt x="146833" y="122539"/>
                    <a:pt x="146833" y="122539"/>
                    <a:pt x="146833" y="121854"/>
                  </a:cubicBezTo>
                  <a:cubicBezTo>
                    <a:pt x="144090" y="115681"/>
                    <a:pt x="137232" y="112252"/>
                    <a:pt x="130374" y="114310"/>
                  </a:cubicBezTo>
                  <a:cubicBezTo>
                    <a:pt x="124201" y="116367"/>
                    <a:pt x="120772" y="123225"/>
                    <a:pt x="122830" y="129397"/>
                  </a:cubicBezTo>
                  <a:cubicBezTo>
                    <a:pt x="124201" y="132826"/>
                    <a:pt x="122144" y="136941"/>
                    <a:pt x="118715" y="137627"/>
                  </a:cubicBezTo>
                  <a:cubicBezTo>
                    <a:pt x="118029" y="137627"/>
                    <a:pt x="117343" y="137627"/>
                    <a:pt x="116658" y="137627"/>
                  </a:cubicBezTo>
                  <a:cubicBezTo>
                    <a:pt x="113229" y="139684"/>
                    <a:pt x="110485" y="137627"/>
                    <a:pt x="109800" y="134884"/>
                  </a:cubicBezTo>
                  <a:lnTo>
                    <a:pt x="109800" y="134884"/>
                  </a:lnTo>
                  <a:close/>
                  <a:moveTo>
                    <a:pt x="45334" y="156144"/>
                  </a:moveTo>
                  <a:cubicBezTo>
                    <a:pt x="41220" y="142428"/>
                    <a:pt x="49449" y="128026"/>
                    <a:pt x="63165" y="123911"/>
                  </a:cubicBezTo>
                  <a:cubicBezTo>
                    <a:pt x="76195" y="119796"/>
                    <a:pt x="89911" y="127340"/>
                    <a:pt x="94712" y="139684"/>
                  </a:cubicBezTo>
                  <a:cubicBezTo>
                    <a:pt x="96084" y="143113"/>
                    <a:pt x="94026" y="147228"/>
                    <a:pt x="90597" y="147914"/>
                  </a:cubicBezTo>
                  <a:cubicBezTo>
                    <a:pt x="87168" y="149286"/>
                    <a:pt x="83053" y="147228"/>
                    <a:pt x="82368" y="143799"/>
                  </a:cubicBezTo>
                  <a:cubicBezTo>
                    <a:pt x="80310" y="136941"/>
                    <a:pt x="73452" y="133512"/>
                    <a:pt x="66594" y="135570"/>
                  </a:cubicBezTo>
                  <a:cubicBezTo>
                    <a:pt x="66594" y="135570"/>
                    <a:pt x="66594" y="135570"/>
                    <a:pt x="66594" y="135570"/>
                  </a:cubicBezTo>
                  <a:cubicBezTo>
                    <a:pt x="59736" y="137627"/>
                    <a:pt x="56307" y="144485"/>
                    <a:pt x="58365" y="151343"/>
                  </a:cubicBezTo>
                  <a:cubicBezTo>
                    <a:pt x="58365" y="151343"/>
                    <a:pt x="58365" y="151343"/>
                    <a:pt x="58365" y="151343"/>
                  </a:cubicBezTo>
                  <a:cubicBezTo>
                    <a:pt x="59736" y="154772"/>
                    <a:pt x="57679" y="158887"/>
                    <a:pt x="54250" y="159573"/>
                  </a:cubicBezTo>
                  <a:cubicBezTo>
                    <a:pt x="54250" y="159573"/>
                    <a:pt x="54250" y="159573"/>
                    <a:pt x="54250" y="159573"/>
                  </a:cubicBezTo>
                  <a:cubicBezTo>
                    <a:pt x="50135" y="161630"/>
                    <a:pt x="46020" y="159573"/>
                    <a:pt x="45334" y="156144"/>
                  </a:cubicBezTo>
                  <a:cubicBezTo>
                    <a:pt x="45334" y="156144"/>
                    <a:pt x="45334" y="156144"/>
                    <a:pt x="45334" y="156144"/>
                  </a:cubicBezTo>
                  <a:lnTo>
                    <a:pt x="45334" y="156144"/>
                  </a:lnTo>
                  <a:close/>
                  <a:moveTo>
                    <a:pt x="13788" y="118425"/>
                  </a:moveTo>
                  <a:cubicBezTo>
                    <a:pt x="15159" y="114996"/>
                    <a:pt x="18588" y="112938"/>
                    <a:pt x="22017" y="111567"/>
                  </a:cubicBezTo>
                  <a:lnTo>
                    <a:pt x="150948" y="69047"/>
                  </a:lnTo>
                  <a:cubicBezTo>
                    <a:pt x="152319" y="68361"/>
                    <a:pt x="153691" y="68361"/>
                    <a:pt x="155062" y="68361"/>
                  </a:cubicBezTo>
                  <a:cubicBezTo>
                    <a:pt x="161235" y="68361"/>
                    <a:pt x="166721" y="72476"/>
                    <a:pt x="168093" y="77962"/>
                  </a:cubicBezTo>
                  <a:lnTo>
                    <a:pt x="203068" y="185633"/>
                  </a:lnTo>
                  <a:cubicBezTo>
                    <a:pt x="204440" y="189748"/>
                    <a:pt x="203754" y="194548"/>
                    <a:pt x="201011" y="197977"/>
                  </a:cubicBezTo>
                  <a:lnTo>
                    <a:pt x="150948" y="264500"/>
                  </a:lnTo>
                  <a:cubicBezTo>
                    <a:pt x="147519" y="269301"/>
                    <a:pt x="141346" y="271358"/>
                    <a:pt x="135860" y="269301"/>
                  </a:cubicBezTo>
                  <a:lnTo>
                    <a:pt x="56307" y="245298"/>
                  </a:lnTo>
                  <a:cubicBezTo>
                    <a:pt x="52192" y="243926"/>
                    <a:pt x="48763" y="240497"/>
                    <a:pt x="47392" y="236382"/>
                  </a:cubicBezTo>
                  <a:lnTo>
                    <a:pt x="12416" y="128712"/>
                  </a:lnTo>
                  <a:cubicBezTo>
                    <a:pt x="11730" y="125283"/>
                    <a:pt x="12416" y="121854"/>
                    <a:pt x="13788" y="118425"/>
                  </a:cubicBezTo>
                  <a:moveTo>
                    <a:pt x="183866" y="23784"/>
                  </a:moveTo>
                  <a:cubicBezTo>
                    <a:pt x="184552" y="20355"/>
                    <a:pt x="186609" y="16926"/>
                    <a:pt x="189352" y="14869"/>
                  </a:cubicBezTo>
                  <a:cubicBezTo>
                    <a:pt x="192096" y="12811"/>
                    <a:pt x="196210" y="12126"/>
                    <a:pt x="199639" y="12811"/>
                  </a:cubicBezTo>
                  <a:lnTo>
                    <a:pt x="332685" y="37500"/>
                  </a:lnTo>
                  <a:cubicBezTo>
                    <a:pt x="340228" y="38872"/>
                    <a:pt x="345029" y="46416"/>
                    <a:pt x="343657" y="53959"/>
                  </a:cubicBezTo>
                  <a:lnTo>
                    <a:pt x="323083" y="165059"/>
                  </a:lnTo>
                  <a:cubicBezTo>
                    <a:pt x="322398" y="169860"/>
                    <a:pt x="318969" y="173289"/>
                    <a:pt x="314854" y="175346"/>
                  </a:cubicBezTo>
                  <a:lnTo>
                    <a:pt x="239416" y="209636"/>
                  </a:lnTo>
                  <a:cubicBezTo>
                    <a:pt x="233929" y="211693"/>
                    <a:pt x="227757" y="211008"/>
                    <a:pt x="223642" y="206893"/>
                  </a:cubicBezTo>
                  <a:lnTo>
                    <a:pt x="215413" y="198663"/>
                  </a:lnTo>
                  <a:cubicBezTo>
                    <a:pt x="217470" y="193177"/>
                    <a:pt x="217470" y="187005"/>
                    <a:pt x="215413" y="182204"/>
                  </a:cubicBezTo>
                  <a:lnTo>
                    <a:pt x="202383" y="143113"/>
                  </a:lnTo>
                  <a:cubicBezTo>
                    <a:pt x="229129" y="125283"/>
                    <a:pt x="264790" y="132141"/>
                    <a:pt x="283307" y="158887"/>
                  </a:cubicBezTo>
                  <a:cubicBezTo>
                    <a:pt x="283307" y="158887"/>
                    <a:pt x="283307" y="158887"/>
                    <a:pt x="283307" y="158887"/>
                  </a:cubicBezTo>
                  <a:cubicBezTo>
                    <a:pt x="284679" y="160944"/>
                    <a:pt x="286736" y="161630"/>
                    <a:pt x="288793" y="161630"/>
                  </a:cubicBezTo>
                  <a:cubicBezTo>
                    <a:pt x="292222" y="161630"/>
                    <a:pt x="295651" y="158887"/>
                    <a:pt x="295651" y="154772"/>
                  </a:cubicBezTo>
                  <a:cubicBezTo>
                    <a:pt x="295651" y="153400"/>
                    <a:pt x="294966" y="152029"/>
                    <a:pt x="294280" y="150657"/>
                  </a:cubicBezTo>
                  <a:cubicBezTo>
                    <a:pt x="273020" y="119110"/>
                    <a:pt x="231186" y="109509"/>
                    <a:pt x="198268" y="129397"/>
                  </a:cubicBezTo>
                  <a:lnTo>
                    <a:pt x="179751" y="73848"/>
                  </a:lnTo>
                  <a:cubicBezTo>
                    <a:pt x="178380" y="70419"/>
                    <a:pt x="177008" y="67675"/>
                    <a:pt x="174951" y="64932"/>
                  </a:cubicBezTo>
                  <a:lnTo>
                    <a:pt x="183866" y="23784"/>
                  </a:lnTo>
                  <a:close/>
                  <a:moveTo>
                    <a:pt x="35733" y="240497"/>
                  </a:moveTo>
                  <a:cubicBezTo>
                    <a:pt x="38476" y="248727"/>
                    <a:pt x="45334" y="255585"/>
                    <a:pt x="53564" y="258328"/>
                  </a:cubicBezTo>
                  <a:lnTo>
                    <a:pt x="133117" y="282331"/>
                  </a:lnTo>
                  <a:cubicBezTo>
                    <a:pt x="144090" y="285760"/>
                    <a:pt x="155748" y="281645"/>
                    <a:pt x="162606" y="272730"/>
                  </a:cubicBezTo>
                  <a:lnTo>
                    <a:pt x="209241" y="210322"/>
                  </a:lnTo>
                  <a:lnTo>
                    <a:pt x="215413" y="216494"/>
                  </a:lnTo>
                  <a:cubicBezTo>
                    <a:pt x="223642" y="224724"/>
                    <a:pt x="235301" y="226781"/>
                    <a:pt x="246274" y="221980"/>
                  </a:cubicBezTo>
                  <a:lnTo>
                    <a:pt x="321712" y="187690"/>
                  </a:lnTo>
                  <a:cubicBezTo>
                    <a:pt x="329941" y="184261"/>
                    <a:pt x="335428" y="176718"/>
                    <a:pt x="337485" y="167802"/>
                  </a:cubicBezTo>
                  <a:lnTo>
                    <a:pt x="358059" y="56703"/>
                  </a:lnTo>
                  <a:cubicBezTo>
                    <a:pt x="360802" y="41615"/>
                    <a:pt x="351201" y="27899"/>
                    <a:pt x="336114" y="25156"/>
                  </a:cubicBezTo>
                  <a:lnTo>
                    <a:pt x="203068" y="467"/>
                  </a:lnTo>
                  <a:cubicBezTo>
                    <a:pt x="187981" y="-2276"/>
                    <a:pt x="174265" y="7325"/>
                    <a:pt x="171522" y="22413"/>
                  </a:cubicBezTo>
                  <a:lnTo>
                    <a:pt x="164664" y="57388"/>
                  </a:lnTo>
                  <a:cubicBezTo>
                    <a:pt x="159177" y="55331"/>
                    <a:pt x="153005" y="55331"/>
                    <a:pt x="147519" y="57388"/>
                  </a:cubicBezTo>
                  <a:lnTo>
                    <a:pt x="18588" y="99908"/>
                  </a:lnTo>
                  <a:cubicBezTo>
                    <a:pt x="4186" y="104709"/>
                    <a:pt x="-3357" y="119796"/>
                    <a:pt x="1443" y="134198"/>
                  </a:cubicBezTo>
                  <a:lnTo>
                    <a:pt x="35733" y="24049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71" name="Groupe 170">
            <a:extLst>
              <a:ext uri="{FF2B5EF4-FFF2-40B4-BE49-F238E27FC236}">
                <a16:creationId xmlns:a16="http://schemas.microsoft.com/office/drawing/2014/main" id="{98D08FE6-161D-A5FD-77C4-FCF87E12BE08}"/>
              </a:ext>
            </a:extLst>
          </p:cNvPr>
          <p:cNvGrpSpPr/>
          <p:nvPr/>
        </p:nvGrpSpPr>
        <p:grpSpPr>
          <a:xfrm>
            <a:off x="7563749" y="4734327"/>
            <a:ext cx="763436" cy="763436"/>
            <a:chOff x="7209053" y="4463186"/>
            <a:chExt cx="578815" cy="578815"/>
          </a:xfrm>
        </p:grpSpPr>
        <p:sp>
          <p:nvSpPr>
            <p:cNvPr id="144" name="Forme libre 143">
              <a:extLst>
                <a:ext uri="{FF2B5EF4-FFF2-40B4-BE49-F238E27FC236}">
                  <a16:creationId xmlns:a16="http://schemas.microsoft.com/office/drawing/2014/main" id="{7809F7C4-9B72-BC3C-7DC3-E708F3E54D24}"/>
                </a:ext>
              </a:extLst>
            </p:cNvPr>
            <p:cNvSpPr/>
            <p:nvPr/>
          </p:nvSpPr>
          <p:spPr>
            <a:xfrm>
              <a:off x="7209053" y="4463186"/>
              <a:ext cx="578815" cy="578815"/>
            </a:xfrm>
            <a:custGeom>
              <a:avLst/>
              <a:gdLst>
                <a:gd name="connsiteX0" fmla="*/ 0 w 578815"/>
                <a:gd name="connsiteY0" fmla="*/ 0 h 578815"/>
                <a:gd name="connsiteX1" fmla="*/ 578815 w 578815"/>
                <a:gd name="connsiteY1" fmla="*/ 0 h 578815"/>
                <a:gd name="connsiteX2" fmla="*/ 578815 w 578815"/>
                <a:gd name="connsiteY2" fmla="*/ 578815 h 578815"/>
                <a:gd name="connsiteX3" fmla="*/ 0 w 578815"/>
                <a:gd name="connsiteY3" fmla="*/ 578815 h 57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815" h="578815">
                  <a:moveTo>
                    <a:pt x="0" y="0"/>
                  </a:moveTo>
                  <a:lnTo>
                    <a:pt x="578815" y="0"/>
                  </a:lnTo>
                  <a:lnTo>
                    <a:pt x="578815" y="578815"/>
                  </a:lnTo>
                  <a:lnTo>
                    <a:pt x="0" y="578815"/>
                  </a:lnTo>
                  <a:close/>
                </a:path>
              </a:pathLst>
            </a:custGeom>
            <a:solidFill>
              <a:srgbClr val="59595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5" name="Forme libre 144">
              <a:extLst>
                <a:ext uri="{FF2B5EF4-FFF2-40B4-BE49-F238E27FC236}">
                  <a16:creationId xmlns:a16="http://schemas.microsoft.com/office/drawing/2014/main" id="{73E6CE97-6424-BB17-78E5-D8834F8F8462}"/>
                </a:ext>
              </a:extLst>
            </p:cNvPr>
            <p:cNvSpPr/>
            <p:nvPr/>
          </p:nvSpPr>
          <p:spPr>
            <a:xfrm>
              <a:off x="7320081" y="4610852"/>
              <a:ext cx="358526" cy="283534"/>
            </a:xfrm>
            <a:custGeom>
              <a:avLst/>
              <a:gdLst>
                <a:gd name="connsiteX0" fmla="*/ 265476 w 358526"/>
                <a:gd name="connsiteY0" fmla="*/ 75905 h 283534"/>
                <a:gd name="connsiteX1" fmla="*/ 295651 w 358526"/>
                <a:gd name="connsiteY1" fmla="*/ 55331 h 283534"/>
                <a:gd name="connsiteX2" fmla="*/ 295651 w 358526"/>
                <a:gd name="connsiteY2" fmla="*/ 55331 h 283534"/>
                <a:gd name="connsiteX3" fmla="*/ 316225 w 358526"/>
                <a:gd name="connsiteY3" fmla="*/ 85506 h 283534"/>
                <a:gd name="connsiteX4" fmla="*/ 309367 w 358526"/>
                <a:gd name="connsiteY4" fmla="*/ 90992 h 283534"/>
                <a:gd name="connsiteX5" fmla="*/ 307996 w 358526"/>
                <a:gd name="connsiteY5" fmla="*/ 90992 h 283534"/>
                <a:gd name="connsiteX6" fmla="*/ 302509 w 358526"/>
                <a:gd name="connsiteY6" fmla="*/ 83449 h 283534"/>
                <a:gd name="connsiteX7" fmla="*/ 302509 w 358526"/>
                <a:gd name="connsiteY7" fmla="*/ 83449 h 283534"/>
                <a:gd name="connsiteX8" fmla="*/ 292222 w 358526"/>
                <a:gd name="connsiteY8" fmla="*/ 69047 h 283534"/>
                <a:gd name="connsiteX9" fmla="*/ 277821 w 358526"/>
                <a:gd name="connsiteY9" fmla="*/ 79334 h 283534"/>
                <a:gd name="connsiteX10" fmla="*/ 269591 w 358526"/>
                <a:gd name="connsiteY10" fmla="*/ 84820 h 283534"/>
                <a:gd name="connsiteX11" fmla="*/ 265476 w 358526"/>
                <a:gd name="connsiteY11" fmla="*/ 75905 h 283534"/>
                <a:gd name="connsiteX12" fmla="*/ 265476 w 358526"/>
                <a:gd name="connsiteY12" fmla="*/ 75905 h 283534"/>
                <a:gd name="connsiteX13" fmla="*/ 198954 w 358526"/>
                <a:gd name="connsiteY13" fmla="*/ 63560 h 283534"/>
                <a:gd name="connsiteX14" fmla="*/ 209926 w 358526"/>
                <a:gd name="connsiteY14" fmla="*/ 47101 h 283534"/>
                <a:gd name="connsiteX15" fmla="*/ 245588 w 358526"/>
                <a:gd name="connsiteY15" fmla="*/ 53959 h 283534"/>
                <a:gd name="connsiteX16" fmla="*/ 249703 w 358526"/>
                <a:gd name="connsiteY16" fmla="*/ 73162 h 283534"/>
                <a:gd name="connsiteX17" fmla="*/ 242845 w 358526"/>
                <a:gd name="connsiteY17" fmla="*/ 78648 h 283534"/>
                <a:gd name="connsiteX18" fmla="*/ 241473 w 358526"/>
                <a:gd name="connsiteY18" fmla="*/ 78648 h 283534"/>
                <a:gd name="connsiteX19" fmla="*/ 235987 w 358526"/>
                <a:gd name="connsiteY19" fmla="*/ 71104 h 283534"/>
                <a:gd name="connsiteX20" fmla="*/ 235987 w 358526"/>
                <a:gd name="connsiteY20" fmla="*/ 71104 h 283534"/>
                <a:gd name="connsiteX21" fmla="*/ 225700 w 358526"/>
                <a:gd name="connsiteY21" fmla="*/ 56702 h 283534"/>
                <a:gd name="connsiteX22" fmla="*/ 211298 w 358526"/>
                <a:gd name="connsiteY22" fmla="*/ 66989 h 283534"/>
                <a:gd name="connsiteX23" fmla="*/ 203754 w 358526"/>
                <a:gd name="connsiteY23" fmla="*/ 72476 h 283534"/>
                <a:gd name="connsiteX24" fmla="*/ 198954 w 358526"/>
                <a:gd name="connsiteY24" fmla="*/ 63560 h 283534"/>
                <a:gd name="connsiteX25" fmla="*/ 198954 w 358526"/>
                <a:gd name="connsiteY25" fmla="*/ 63560 h 283534"/>
                <a:gd name="connsiteX26" fmla="*/ 77567 w 358526"/>
                <a:gd name="connsiteY26" fmla="*/ 196606 h 283534"/>
                <a:gd name="connsiteX27" fmla="*/ 155748 w 358526"/>
                <a:gd name="connsiteY27" fmla="*/ 171917 h 283534"/>
                <a:gd name="connsiteX28" fmla="*/ 156434 w 358526"/>
                <a:gd name="connsiteY28" fmla="*/ 171231 h 283534"/>
                <a:gd name="connsiteX29" fmla="*/ 165349 w 358526"/>
                <a:gd name="connsiteY29" fmla="*/ 167802 h 283534"/>
                <a:gd name="connsiteX30" fmla="*/ 168778 w 358526"/>
                <a:gd name="connsiteY30" fmla="*/ 176717 h 283534"/>
                <a:gd name="connsiteX31" fmla="*/ 168778 w 358526"/>
                <a:gd name="connsiteY31" fmla="*/ 177403 h 283534"/>
                <a:gd name="connsiteX32" fmla="*/ 126945 w 358526"/>
                <a:gd name="connsiteY32" fmla="*/ 213751 h 283534"/>
                <a:gd name="connsiteX33" fmla="*/ 104999 w 358526"/>
                <a:gd name="connsiteY33" fmla="*/ 217180 h 283534"/>
                <a:gd name="connsiteX34" fmla="*/ 72081 w 358526"/>
                <a:gd name="connsiteY34" fmla="*/ 208950 h 283534"/>
                <a:gd name="connsiteX35" fmla="*/ 68652 w 358526"/>
                <a:gd name="connsiteY35" fmla="*/ 200035 h 283534"/>
                <a:gd name="connsiteX36" fmla="*/ 77567 w 358526"/>
                <a:gd name="connsiteY36" fmla="*/ 196606 h 283534"/>
                <a:gd name="connsiteX37" fmla="*/ 77567 w 358526"/>
                <a:gd name="connsiteY37" fmla="*/ 196606 h 283534"/>
                <a:gd name="connsiteX38" fmla="*/ 77567 w 358526"/>
                <a:gd name="connsiteY38" fmla="*/ 196606 h 283534"/>
                <a:gd name="connsiteX39" fmla="*/ 109800 w 358526"/>
                <a:gd name="connsiteY39" fmla="*/ 134884 h 283534"/>
                <a:gd name="connsiteX40" fmla="*/ 126945 w 358526"/>
                <a:gd name="connsiteY40" fmla="*/ 102651 h 283534"/>
                <a:gd name="connsiteX41" fmla="*/ 159177 w 358526"/>
                <a:gd name="connsiteY41" fmla="*/ 118424 h 283534"/>
                <a:gd name="connsiteX42" fmla="*/ 155062 w 358526"/>
                <a:gd name="connsiteY42" fmla="*/ 126654 h 283534"/>
                <a:gd name="connsiteX43" fmla="*/ 146833 w 358526"/>
                <a:gd name="connsiteY43" fmla="*/ 122539 h 283534"/>
                <a:gd name="connsiteX44" fmla="*/ 146833 w 358526"/>
                <a:gd name="connsiteY44" fmla="*/ 121853 h 283534"/>
                <a:gd name="connsiteX45" fmla="*/ 130374 w 358526"/>
                <a:gd name="connsiteY45" fmla="*/ 114310 h 283534"/>
                <a:gd name="connsiteX46" fmla="*/ 122830 w 358526"/>
                <a:gd name="connsiteY46" fmla="*/ 129397 h 283534"/>
                <a:gd name="connsiteX47" fmla="*/ 118715 w 358526"/>
                <a:gd name="connsiteY47" fmla="*/ 137627 h 283534"/>
                <a:gd name="connsiteX48" fmla="*/ 116658 w 358526"/>
                <a:gd name="connsiteY48" fmla="*/ 137627 h 283534"/>
                <a:gd name="connsiteX49" fmla="*/ 109800 w 358526"/>
                <a:gd name="connsiteY49" fmla="*/ 134884 h 283534"/>
                <a:gd name="connsiteX50" fmla="*/ 109800 w 358526"/>
                <a:gd name="connsiteY50" fmla="*/ 134884 h 283534"/>
                <a:gd name="connsiteX51" fmla="*/ 45334 w 358526"/>
                <a:gd name="connsiteY51" fmla="*/ 156143 h 283534"/>
                <a:gd name="connsiteX52" fmla="*/ 63165 w 358526"/>
                <a:gd name="connsiteY52" fmla="*/ 123911 h 283534"/>
                <a:gd name="connsiteX53" fmla="*/ 94712 w 358526"/>
                <a:gd name="connsiteY53" fmla="*/ 139684 h 283534"/>
                <a:gd name="connsiteX54" fmla="*/ 90597 w 358526"/>
                <a:gd name="connsiteY54" fmla="*/ 147914 h 283534"/>
                <a:gd name="connsiteX55" fmla="*/ 82368 w 358526"/>
                <a:gd name="connsiteY55" fmla="*/ 143799 h 283534"/>
                <a:gd name="connsiteX56" fmla="*/ 66594 w 358526"/>
                <a:gd name="connsiteY56" fmla="*/ 135569 h 283534"/>
                <a:gd name="connsiteX57" fmla="*/ 66594 w 358526"/>
                <a:gd name="connsiteY57" fmla="*/ 135569 h 283534"/>
                <a:gd name="connsiteX58" fmla="*/ 58365 w 358526"/>
                <a:gd name="connsiteY58" fmla="*/ 151343 h 283534"/>
                <a:gd name="connsiteX59" fmla="*/ 58365 w 358526"/>
                <a:gd name="connsiteY59" fmla="*/ 151343 h 283534"/>
                <a:gd name="connsiteX60" fmla="*/ 54250 w 358526"/>
                <a:gd name="connsiteY60" fmla="*/ 159572 h 283534"/>
                <a:gd name="connsiteX61" fmla="*/ 54250 w 358526"/>
                <a:gd name="connsiteY61" fmla="*/ 159572 h 283534"/>
                <a:gd name="connsiteX62" fmla="*/ 45334 w 358526"/>
                <a:gd name="connsiteY62" fmla="*/ 156143 h 283534"/>
                <a:gd name="connsiteX63" fmla="*/ 45334 w 358526"/>
                <a:gd name="connsiteY63" fmla="*/ 156143 h 283534"/>
                <a:gd name="connsiteX64" fmla="*/ 45334 w 358526"/>
                <a:gd name="connsiteY64" fmla="*/ 156143 h 283534"/>
                <a:gd name="connsiteX65" fmla="*/ 13788 w 358526"/>
                <a:gd name="connsiteY65" fmla="*/ 118424 h 283534"/>
                <a:gd name="connsiteX66" fmla="*/ 22017 w 358526"/>
                <a:gd name="connsiteY66" fmla="*/ 111566 h 283534"/>
                <a:gd name="connsiteX67" fmla="*/ 150948 w 358526"/>
                <a:gd name="connsiteY67" fmla="*/ 69047 h 283534"/>
                <a:gd name="connsiteX68" fmla="*/ 155062 w 358526"/>
                <a:gd name="connsiteY68" fmla="*/ 68361 h 283534"/>
                <a:gd name="connsiteX69" fmla="*/ 168093 w 358526"/>
                <a:gd name="connsiteY69" fmla="*/ 77962 h 283534"/>
                <a:gd name="connsiteX70" fmla="*/ 203068 w 358526"/>
                <a:gd name="connsiteY70" fmla="*/ 185633 h 283534"/>
                <a:gd name="connsiteX71" fmla="*/ 201011 w 358526"/>
                <a:gd name="connsiteY71" fmla="*/ 197977 h 283534"/>
                <a:gd name="connsiteX72" fmla="*/ 150948 w 358526"/>
                <a:gd name="connsiteY72" fmla="*/ 264500 h 283534"/>
                <a:gd name="connsiteX73" fmla="*/ 135860 w 358526"/>
                <a:gd name="connsiteY73" fmla="*/ 269300 h 283534"/>
                <a:gd name="connsiteX74" fmla="*/ 56307 w 358526"/>
                <a:gd name="connsiteY74" fmla="*/ 245297 h 283534"/>
                <a:gd name="connsiteX75" fmla="*/ 47392 w 358526"/>
                <a:gd name="connsiteY75" fmla="*/ 236382 h 283534"/>
                <a:gd name="connsiteX76" fmla="*/ 12416 w 358526"/>
                <a:gd name="connsiteY76" fmla="*/ 128711 h 283534"/>
                <a:gd name="connsiteX77" fmla="*/ 13788 w 358526"/>
                <a:gd name="connsiteY77" fmla="*/ 118424 h 283534"/>
                <a:gd name="connsiteX78" fmla="*/ 183866 w 358526"/>
                <a:gd name="connsiteY78" fmla="*/ 23784 h 283534"/>
                <a:gd name="connsiteX79" fmla="*/ 189352 w 358526"/>
                <a:gd name="connsiteY79" fmla="*/ 14869 h 283534"/>
                <a:gd name="connsiteX80" fmla="*/ 199639 w 358526"/>
                <a:gd name="connsiteY80" fmla="*/ 12811 h 283534"/>
                <a:gd name="connsiteX81" fmla="*/ 332685 w 358526"/>
                <a:gd name="connsiteY81" fmla="*/ 37500 h 283534"/>
                <a:gd name="connsiteX82" fmla="*/ 343657 w 358526"/>
                <a:gd name="connsiteY82" fmla="*/ 53959 h 283534"/>
                <a:gd name="connsiteX83" fmla="*/ 323083 w 358526"/>
                <a:gd name="connsiteY83" fmla="*/ 165059 h 283534"/>
                <a:gd name="connsiteX84" fmla="*/ 314854 w 358526"/>
                <a:gd name="connsiteY84" fmla="*/ 175346 h 283534"/>
                <a:gd name="connsiteX85" fmla="*/ 239416 w 358526"/>
                <a:gd name="connsiteY85" fmla="*/ 209636 h 283534"/>
                <a:gd name="connsiteX86" fmla="*/ 223642 w 358526"/>
                <a:gd name="connsiteY86" fmla="*/ 206893 h 283534"/>
                <a:gd name="connsiteX87" fmla="*/ 215413 w 358526"/>
                <a:gd name="connsiteY87" fmla="*/ 198663 h 283534"/>
                <a:gd name="connsiteX88" fmla="*/ 215413 w 358526"/>
                <a:gd name="connsiteY88" fmla="*/ 182204 h 283534"/>
                <a:gd name="connsiteX89" fmla="*/ 202383 w 358526"/>
                <a:gd name="connsiteY89" fmla="*/ 143113 h 283534"/>
                <a:gd name="connsiteX90" fmla="*/ 283307 w 358526"/>
                <a:gd name="connsiteY90" fmla="*/ 158887 h 283534"/>
                <a:gd name="connsiteX91" fmla="*/ 283307 w 358526"/>
                <a:gd name="connsiteY91" fmla="*/ 158887 h 283534"/>
                <a:gd name="connsiteX92" fmla="*/ 288793 w 358526"/>
                <a:gd name="connsiteY92" fmla="*/ 161630 h 283534"/>
                <a:gd name="connsiteX93" fmla="*/ 295651 w 358526"/>
                <a:gd name="connsiteY93" fmla="*/ 154772 h 283534"/>
                <a:gd name="connsiteX94" fmla="*/ 294280 w 358526"/>
                <a:gd name="connsiteY94" fmla="*/ 150657 h 283534"/>
                <a:gd name="connsiteX95" fmla="*/ 198268 w 358526"/>
                <a:gd name="connsiteY95" fmla="*/ 129397 h 283534"/>
                <a:gd name="connsiteX96" fmla="*/ 179751 w 358526"/>
                <a:gd name="connsiteY96" fmla="*/ 73847 h 283534"/>
                <a:gd name="connsiteX97" fmla="*/ 174951 w 358526"/>
                <a:gd name="connsiteY97" fmla="*/ 64932 h 283534"/>
                <a:gd name="connsiteX98" fmla="*/ 183866 w 358526"/>
                <a:gd name="connsiteY98" fmla="*/ 23784 h 283534"/>
                <a:gd name="connsiteX99" fmla="*/ 35733 w 358526"/>
                <a:gd name="connsiteY99" fmla="*/ 240497 h 283534"/>
                <a:gd name="connsiteX100" fmla="*/ 53564 w 358526"/>
                <a:gd name="connsiteY100" fmla="*/ 258328 h 283534"/>
                <a:gd name="connsiteX101" fmla="*/ 133117 w 358526"/>
                <a:gd name="connsiteY101" fmla="*/ 282331 h 283534"/>
                <a:gd name="connsiteX102" fmla="*/ 162606 w 358526"/>
                <a:gd name="connsiteY102" fmla="*/ 272729 h 283534"/>
                <a:gd name="connsiteX103" fmla="*/ 209241 w 358526"/>
                <a:gd name="connsiteY103" fmla="*/ 210322 h 283534"/>
                <a:gd name="connsiteX104" fmla="*/ 215413 w 358526"/>
                <a:gd name="connsiteY104" fmla="*/ 216494 h 283534"/>
                <a:gd name="connsiteX105" fmla="*/ 246274 w 358526"/>
                <a:gd name="connsiteY105" fmla="*/ 221980 h 283534"/>
                <a:gd name="connsiteX106" fmla="*/ 321712 w 358526"/>
                <a:gd name="connsiteY106" fmla="*/ 187690 h 283534"/>
                <a:gd name="connsiteX107" fmla="*/ 337485 w 358526"/>
                <a:gd name="connsiteY107" fmla="*/ 167802 h 283534"/>
                <a:gd name="connsiteX108" fmla="*/ 358059 w 358526"/>
                <a:gd name="connsiteY108" fmla="*/ 56702 h 283534"/>
                <a:gd name="connsiteX109" fmla="*/ 336114 w 358526"/>
                <a:gd name="connsiteY109" fmla="*/ 25156 h 283534"/>
                <a:gd name="connsiteX110" fmla="*/ 203068 w 358526"/>
                <a:gd name="connsiteY110" fmla="*/ 467 h 283534"/>
                <a:gd name="connsiteX111" fmla="*/ 171522 w 358526"/>
                <a:gd name="connsiteY111" fmla="*/ 22412 h 283534"/>
                <a:gd name="connsiteX112" fmla="*/ 164664 w 358526"/>
                <a:gd name="connsiteY112" fmla="*/ 57388 h 283534"/>
                <a:gd name="connsiteX113" fmla="*/ 147519 w 358526"/>
                <a:gd name="connsiteY113" fmla="*/ 57388 h 283534"/>
                <a:gd name="connsiteX114" fmla="*/ 18588 w 358526"/>
                <a:gd name="connsiteY114" fmla="*/ 99908 h 283534"/>
                <a:gd name="connsiteX115" fmla="*/ 1443 w 358526"/>
                <a:gd name="connsiteY115" fmla="*/ 134198 h 283534"/>
                <a:gd name="connsiteX116" fmla="*/ 35733 w 358526"/>
                <a:gd name="connsiteY116" fmla="*/ 240497 h 28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358526" h="283534">
                  <a:moveTo>
                    <a:pt x="265476" y="75905"/>
                  </a:moveTo>
                  <a:cubicBezTo>
                    <a:pt x="268219" y="62189"/>
                    <a:pt x="281250" y="52588"/>
                    <a:pt x="295651" y="55331"/>
                  </a:cubicBezTo>
                  <a:cubicBezTo>
                    <a:pt x="295651" y="55331"/>
                    <a:pt x="295651" y="55331"/>
                    <a:pt x="295651" y="55331"/>
                  </a:cubicBezTo>
                  <a:cubicBezTo>
                    <a:pt x="309367" y="58074"/>
                    <a:pt x="318969" y="71790"/>
                    <a:pt x="316225" y="85506"/>
                  </a:cubicBezTo>
                  <a:cubicBezTo>
                    <a:pt x="315540" y="88935"/>
                    <a:pt x="312796" y="90992"/>
                    <a:pt x="309367" y="90992"/>
                  </a:cubicBezTo>
                  <a:cubicBezTo>
                    <a:pt x="308682" y="90992"/>
                    <a:pt x="308682" y="90992"/>
                    <a:pt x="307996" y="90992"/>
                  </a:cubicBezTo>
                  <a:cubicBezTo>
                    <a:pt x="304567" y="90307"/>
                    <a:pt x="301824" y="86878"/>
                    <a:pt x="302509" y="83449"/>
                  </a:cubicBezTo>
                  <a:cubicBezTo>
                    <a:pt x="302509" y="83449"/>
                    <a:pt x="302509" y="83449"/>
                    <a:pt x="302509" y="83449"/>
                  </a:cubicBezTo>
                  <a:cubicBezTo>
                    <a:pt x="303881" y="76591"/>
                    <a:pt x="299080" y="70418"/>
                    <a:pt x="292222" y="69047"/>
                  </a:cubicBezTo>
                  <a:cubicBezTo>
                    <a:pt x="285364" y="67675"/>
                    <a:pt x="278506" y="72476"/>
                    <a:pt x="277821" y="79334"/>
                  </a:cubicBezTo>
                  <a:cubicBezTo>
                    <a:pt x="277135" y="82763"/>
                    <a:pt x="273706" y="85506"/>
                    <a:pt x="269591" y="84820"/>
                  </a:cubicBezTo>
                  <a:cubicBezTo>
                    <a:pt x="266848" y="83449"/>
                    <a:pt x="264790" y="80020"/>
                    <a:pt x="265476" y="75905"/>
                  </a:cubicBezTo>
                  <a:lnTo>
                    <a:pt x="265476" y="75905"/>
                  </a:lnTo>
                  <a:close/>
                  <a:moveTo>
                    <a:pt x="198954" y="63560"/>
                  </a:moveTo>
                  <a:cubicBezTo>
                    <a:pt x="200325" y="56702"/>
                    <a:pt x="204440" y="50530"/>
                    <a:pt x="209926" y="47101"/>
                  </a:cubicBezTo>
                  <a:cubicBezTo>
                    <a:pt x="221585" y="38872"/>
                    <a:pt x="238044" y="42301"/>
                    <a:pt x="245588" y="53959"/>
                  </a:cubicBezTo>
                  <a:cubicBezTo>
                    <a:pt x="249703" y="59446"/>
                    <a:pt x="251074" y="66304"/>
                    <a:pt x="249703" y="73162"/>
                  </a:cubicBezTo>
                  <a:cubicBezTo>
                    <a:pt x="249017" y="76591"/>
                    <a:pt x="246274" y="78648"/>
                    <a:pt x="242845" y="78648"/>
                  </a:cubicBezTo>
                  <a:cubicBezTo>
                    <a:pt x="242159" y="78648"/>
                    <a:pt x="242159" y="78648"/>
                    <a:pt x="241473" y="78648"/>
                  </a:cubicBezTo>
                  <a:cubicBezTo>
                    <a:pt x="238044" y="77962"/>
                    <a:pt x="235301" y="74533"/>
                    <a:pt x="235987" y="71104"/>
                  </a:cubicBezTo>
                  <a:cubicBezTo>
                    <a:pt x="235987" y="71104"/>
                    <a:pt x="235987" y="71104"/>
                    <a:pt x="235987" y="71104"/>
                  </a:cubicBezTo>
                  <a:cubicBezTo>
                    <a:pt x="237358" y="64246"/>
                    <a:pt x="232558" y="58074"/>
                    <a:pt x="225700" y="56702"/>
                  </a:cubicBezTo>
                  <a:cubicBezTo>
                    <a:pt x="218842" y="55331"/>
                    <a:pt x="212670" y="60131"/>
                    <a:pt x="211298" y="66989"/>
                  </a:cubicBezTo>
                  <a:cubicBezTo>
                    <a:pt x="210612" y="70418"/>
                    <a:pt x="207183" y="73162"/>
                    <a:pt x="203754" y="72476"/>
                  </a:cubicBezTo>
                  <a:cubicBezTo>
                    <a:pt x="200325" y="70418"/>
                    <a:pt x="198268" y="66989"/>
                    <a:pt x="198954" y="63560"/>
                  </a:cubicBezTo>
                  <a:lnTo>
                    <a:pt x="198954" y="63560"/>
                  </a:lnTo>
                  <a:close/>
                  <a:moveTo>
                    <a:pt x="77567" y="196606"/>
                  </a:moveTo>
                  <a:cubicBezTo>
                    <a:pt x="106371" y="211693"/>
                    <a:pt x="141346" y="200035"/>
                    <a:pt x="155748" y="171917"/>
                  </a:cubicBezTo>
                  <a:cubicBezTo>
                    <a:pt x="155748" y="171917"/>
                    <a:pt x="156434" y="171231"/>
                    <a:pt x="156434" y="171231"/>
                  </a:cubicBezTo>
                  <a:cubicBezTo>
                    <a:pt x="157806" y="167802"/>
                    <a:pt x="161920" y="166430"/>
                    <a:pt x="165349" y="167802"/>
                  </a:cubicBezTo>
                  <a:cubicBezTo>
                    <a:pt x="168778" y="169174"/>
                    <a:pt x="170150" y="173288"/>
                    <a:pt x="168778" y="176717"/>
                  </a:cubicBezTo>
                  <a:cubicBezTo>
                    <a:pt x="168778" y="176717"/>
                    <a:pt x="168778" y="177403"/>
                    <a:pt x="168778" y="177403"/>
                  </a:cubicBezTo>
                  <a:cubicBezTo>
                    <a:pt x="160549" y="194548"/>
                    <a:pt x="145461" y="207578"/>
                    <a:pt x="126945" y="213751"/>
                  </a:cubicBezTo>
                  <a:cubicBezTo>
                    <a:pt x="120087" y="215808"/>
                    <a:pt x="112543" y="217180"/>
                    <a:pt x="104999" y="217180"/>
                  </a:cubicBezTo>
                  <a:cubicBezTo>
                    <a:pt x="93340" y="217180"/>
                    <a:pt x="82368" y="214436"/>
                    <a:pt x="72081" y="208950"/>
                  </a:cubicBezTo>
                  <a:cubicBezTo>
                    <a:pt x="68652" y="207578"/>
                    <a:pt x="67280" y="203464"/>
                    <a:pt x="68652" y="200035"/>
                  </a:cubicBezTo>
                  <a:cubicBezTo>
                    <a:pt x="70023" y="196606"/>
                    <a:pt x="73452" y="194548"/>
                    <a:pt x="77567" y="196606"/>
                  </a:cubicBezTo>
                  <a:cubicBezTo>
                    <a:pt x="77567" y="196606"/>
                    <a:pt x="77567" y="196606"/>
                    <a:pt x="77567" y="196606"/>
                  </a:cubicBezTo>
                  <a:lnTo>
                    <a:pt x="77567" y="196606"/>
                  </a:lnTo>
                  <a:close/>
                  <a:moveTo>
                    <a:pt x="109800" y="134884"/>
                  </a:moveTo>
                  <a:cubicBezTo>
                    <a:pt x="105685" y="121168"/>
                    <a:pt x="113229" y="106766"/>
                    <a:pt x="126945" y="102651"/>
                  </a:cubicBezTo>
                  <a:cubicBezTo>
                    <a:pt x="139975" y="98536"/>
                    <a:pt x="154377" y="105394"/>
                    <a:pt x="159177" y="118424"/>
                  </a:cubicBezTo>
                  <a:cubicBezTo>
                    <a:pt x="160549" y="121853"/>
                    <a:pt x="158491" y="125968"/>
                    <a:pt x="155062" y="126654"/>
                  </a:cubicBezTo>
                  <a:cubicBezTo>
                    <a:pt x="151633" y="128026"/>
                    <a:pt x="147519" y="125968"/>
                    <a:pt x="146833" y="122539"/>
                  </a:cubicBezTo>
                  <a:cubicBezTo>
                    <a:pt x="146833" y="122539"/>
                    <a:pt x="146833" y="122539"/>
                    <a:pt x="146833" y="121853"/>
                  </a:cubicBezTo>
                  <a:cubicBezTo>
                    <a:pt x="144090" y="115681"/>
                    <a:pt x="137232" y="112252"/>
                    <a:pt x="130374" y="114310"/>
                  </a:cubicBezTo>
                  <a:cubicBezTo>
                    <a:pt x="124201" y="116367"/>
                    <a:pt x="120772" y="123225"/>
                    <a:pt x="122830" y="129397"/>
                  </a:cubicBezTo>
                  <a:cubicBezTo>
                    <a:pt x="124201" y="132826"/>
                    <a:pt x="122144" y="136941"/>
                    <a:pt x="118715" y="137627"/>
                  </a:cubicBezTo>
                  <a:cubicBezTo>
                    <a:pt x="118029" y="137627"/>
                    <a:pt x="117343" y="137627"/>
                    <a:pt x="116658" y="137627"/>
                  </a:cubicBezTo>
                  <a:cubicBezTo>
                    <a:pt x="113229" y="139684"/>
                    <a:pt x="110485" y="137627"/>
                    <a:pt x="109800" y="134884"/>
                  </a:cubicBezTo>
                  <a:lnTo>
                    <a:pt x="109800" y="134884"/>
                  </a:lnTo>
                  <a:close/>
                  <a:moveTo>
                    <a:pt x="45334" y="156143"/>
                  </a:moveTo>
                  <a:cubicBezTo>
                    <a:pt x="41220" y="142427"/>
                    <a:pt x="49449" y="128026"/>
                    <a:pt x="63165" y="123911"/>
                  </a:cubicBezTo>
                  <a:cubicBezTo>
                    <a:pt x="76195" y="119796"/>
                    <a:pt x="89911" y="127340"/>
                    <a:pt x="94712" y="139684"/>
                  </a:cubicBezTo>
                  <a:cubicBezTo>
                    <a:pt x="96084" y="143113"/>
                    <a:pt x="94026" y="147228"/>
                    <a:pt x="90597" y="147914"/>
                  </a:cubicBezTo>
                  <a:cubicBezTo>
                    <a:pt x="87168" y="149285"/>
                    <a:pt x="83053" y="147228"/>
                    <a:pt x="82368" y="143799"/>
                  </a:cubicBezTo>
                  <a:cubicBezTo>
                    <a:pt x="80310" y="136941"/>
                    <a:pt x="73452" y="133512"/>
                    <a:pt x="66594" y="135569"/>
                  </a:cubicBezTo>
                  <a:cubicBezTo>
                    <a:pt x="66594" y="135569"/>
                    <a:pt x="66594" y="135569"/>
                    <a:pt x="66594" y="135569"/>
                  </a:cubicBezTo>
                  <a:cubicBezTo>
                    <a:pt x="59736" y="137627"/>
                    <a:pt x="56307" y="144485"/>
                    <a:pt x="58365" y="151343"/>
                  </a:cubicBezTo>
                  <a:cubicBezTo>
                    <a:pt x="58365" y="151343"/>
                    <a:pt x="58365" y="151343"/>
                    <a:pt x="58365" y="151343"/>
                  </a:cubicBezTo>
                  <a:cubicBezTo>
                    <a:pt x="59736" y="154772"/>
                    <a:pt x="57679" y="158887"/>
                    <a:pt x="54250" y="159572"/>
                  </a:cubicBezTo>
                  <a:cubicBezTo>
                    <a:pt x="54250" y="159572"/>
                    <a:pt x="54250" y="159572"/>
                    <a:pt x="54250" y="159572"/>
                  </a:cubicBezTo>
                  <a:cubicBezTo>
                    <a:pt x="50135" y="161630"/>
                    <a:pt x="46706" y="159572"/>
                    <a:pt x="45334" y="156143"/>
                  </a:cubicBezTo>
                  <a:cubicBezTo>
                    <a:pt x="45334" y="156143"/>
                    <a:pt x="45334" y="156143"/>
                    <a:pt x="45334" y="156143"/>
                  </a:cubicBezTo>
                  <a:lnTo>
                    <a:pt x="45334" y="156143"/>
                  </a:lnTo>
                  <a:close/>
                  <a:moveTo>
                    <a:pt x="13788" y="118424"/>
                  </a:moveTo>
                  <a:cubicBezTo>
                    <a:pt x="15159" y="114995"/>
                    <a:pt x="18588" y="112938"/>
                    <a:pt x="22017" y="111566"/>
                  </a:cubicBezTo>
                  <a:lnTo>
                    <a:pt x="150948" y="69047"/>
                  </a:lnTo>
                  <a:cubicBezTo>
                    <a:pt x="152319" y="68361"/>
                    <a:pt x="153691" y="68361"/>
                    <a:pt x="155062" y="68361"/>
                  </a:cubicBezTo>
                  <a:cubicBezTo>
                    <a:pt x="161235" y="68361"/>
                    <a:pt x="166721" y="72476"/>
                    <a:pt x="168093" y="77962"/>
                  </a:cubicBezTo>
                  <a:lnTo>
                    <a:pt x="203068" y="185633"/>
                  </a:lnTo>
                  <a:cubicBezTo>
                    <a:pt x="204440" y="189748"/>
                    <a:pt x="203754" y="194548"/>
                    <a:pt x="201011" y="197977"/>
                  </a:cubicBezTo>
                  <a:lnTo>
                    <a:pt x="150948" y="264500"/>
                  </a:lnTo>
                  <a:cubicBezTo>
                    <a:pt x="147519" y="269300"/>
                    <a:pt x="141346" y="271358"/>
                    <a:pt x="135860" y="269300"/>
                  </a:cubicBezTo>
                  <a:lnTo>
                    <a:pt x="56307" y="245297"/>
                  </a:lnTo>
                  <a:cubicBezTo>
                    <a:pt x="52192" y="243926"/>
                    <a:pt x="48763" y="240497"/>
                    <a:pt x="47392" y="236382"/>
                  </a:cubicBezTo>
                  <a:lnTo>
                    <a:pt x="12416" y="128711"/>
                  </a:lnTo>
                  <a:cubicBezTo>
                    <a:pt x="12416" y="125282"/>
                    <a:pt x="12416" y="121168"/>
                    <a:pt x="13788" y="118424"/>
                  </a:cubicBezTo>
                  <a:moveTo>
                    <a:pt x="183866" y="23784"/>
                  </a:moveTo>
                  <a:cubicBezTo>
                    <a:pt x="184552" y="20355"/>
                    <a:pt x="186609" y="16926"/>
                    <a:pt x="189352" y="14869"/>
                  </a:cubicBezTo>
                  <a:cubicBezTo>
                    <a:pt x="192096" y="12811"/>
                    <a:pt x="196210" y="12125"/>
                    <a:pt x="199639" y="12811"/>
                  </a:cubicBezTo>
                  <a:lnTo>
                    <a:pt x="332685" y="37500"/>
                  </a:lnTo>
                  <a:cubicBezTo>
                    <a:pt x="340228" y="38872"/>
                    <a:pt x="345029" y="46415"/>
                    <a:pt x="343657" y="53959"/>
                  </a:cubicBezTo>
                  <a:lnTo>
                    <a:pt x="323083" y="165059"/>
                  </a:lnTo>
                  <a:cubicBezTo>
                    <a:pt x="322398" y="169859"/>
                    <a:pt x="318969" y="173288"/>
                    <a:pt x="314854" y="175346"/>
                  </a:cubicBezTo>
                  <a:lnTo>
                    <a:pt x="239416" y="209636"/>
                  </a:lnTo>
                  <a:cubicBezTo>
                    <a:pt x="233929" y="211693"/>
                    <a:pt x="227757" y="211007"/>
                    <a:pt x="223642" y="206893"/>
                  </a:cubicBezTo>
                  <a:lnTo>
                    <a:pt x="215413" y="198663"/>
                  </a:lnTo>
                  <a:cubicBezTo>
                    <a:pt x="217470" y="193177"/>
                    <a:pt x="217470" y="187004"/>
                    <a:pt x="215413" y="182204"/>
                  </a:cubicBezTo>
                  <a:lnTo>
                    <a:pt x="202383" y="143113"/>
                  </a:lnTo>
                  <a:cubicBezTo>
                    <a:pt x="229129" y="125282"/>
                    <a:pt x="264790" y="132140"/>
                    <a:pt x="283307" y="158887"/>
                  </a:cubicBezTo>
                  <a:cubicBezTo>
                    <a:pt x="283307" y="158887"/>
                    <a:pt x="283307" y="158887"/>
                    <a:pt x="283307" y="158887"/>
                  </a:cubicBezTo>
                  <a:cubicBezTo>
                    <a:pt x="284679" y="160944"/>
                    <a:pt x="286736" y="161630"/>
                    <a:pt x="288793" y="161630"/>
                  </a:cubicBezTo>
                  <a:cubicBezTo>
                    <a:pt x="292222" y="161630"/>
                    <a:pt x="295651" y="158887"/>
                    <a:pt x="295651" y="154772"/>
                  </a:cubicBezTo>
                  <a:cubicBezTo>
                    <a:pt x="295651" y="153400"/>
                    <a:pt x="294966" y="152029"/>
                    <a:pt x="294280" y="150657"/>
                  </a:cubicBezTo>
                  <a:cubicBezTo>
                    <a:pt x="273020" y="119110"/>
                    <a:pt x="231186" y="109509"/>
                    <a:pt x="198268" y="129397"/>
                  </a:cubicBezTo>
                  <a:lnTo>
                    <a:pt x="179751" y="73847"/>
                  </a:lnTo>
                  <a:cubicBezTo>
                    <a:pt x="178380" y="70418"/>
                    <a:pt x="177008" y="67675"/>
                    <a:pt x="174951" y="64932"/>
                  </a:cubicBezTo>
                  <a:lnTo>
                    <a:pt x="183866" y="23784"/>
                  </a:lnTo>
                  <a:close/>
                  <a:moveTo>
                    <a:pt x="35733" y="240497"/>
                  </a:moveTo>
                  <a:cubicBezTo>
                    <a:pt x="38476" y="248726"/>
                    <a:pt x="45334" y="255584"/>
                    <a:pt x="53564" y="258328"/>
                  </a:cubicBezTo>
                  <a:lnTo>
                    <a:pt x="133117" y="282331"/>
                  </a:lnTo>
                  <a:cubicBezTo>
                    <a:pt x="144090" y="285760"/>
                    <a:pt x="155748" y="281645"/>
                    <a:pt x="162606" y="272729"/>
                  </a:cubicBezTo>
                  <a:lnTo>
                    <a:pt x="209241" y="210322"/>
                  </a:lnTo>
                  <a:lnTo>
                    <a:pt x="215413" y="216494"/>
                  </a:lnTo>
                  <a:cubicBezTo>
                    <a:pt x="223642" y="224723"/>
                    <a:pt x="235301" y="226781"/>
                    <a:pt x="246274" y="221980"/>
                  </a:cubicBezTo>
                  <a:lnTo>
                    <a:pt x="321712" y="187690"/>
                  </a:lnTo>
                  <a:cubicBezTo>
                    <a:pt x="329941" y="184261"/>
                    <a:pt x="335428" y="176717"/>
                    <a:pt x="337485" y="167802"/>
                  </a:cubicBezTo>
                  <a:lnTo>
                    <a:pt x="358059" y="56702"/>
                  </a:lnTo>
                  <a:cubicBezTo>
                    <a:pt x="360802" y="41615"/>
                    <a:pt x="351201" y="27899"/>
                    <a:pt x="336114" y="25156"/>
                  </a:cubicBezTo>
                  <a:lnTo>
                    <a:pt x="203068" y="467"/>
                  </a:lnTo>
                  <a:cubicBezTo>
                    <a:pt x="187981" y="-2276"/>
                    <a:pt x="174265" y="7325"/>
                    <a:pt x="171522" y="22412"/>
                  </a:cubicBezTo>
                  <a:lnTo>
                    <a:pt x="164664" y="57388"/>
                  </a:lnTo>
                  <a:cubicBezTo>
                    <a:pt x="159177" y="55331"/>
                    <a:pt x="153005" y="55331"/>
                    <a:pt x="147519" y="57388"/>
                  </a:cubicBezTo>
                  <a:lnTo>
                    <a:pt x="18588" y="99908"/>
                  </a:lnTo>
                  <a:cubicBezTo>
                    <a:pt x="4186" y="104708"/>
                    <a:pt x="-3357" y="119796"/>
                    <a:pt x="1443" y="134198"/>
                  </a:cubicBezTo>
                  <a:lnTo>
                    <a:pt x="35733" y="240497"/>
                  </a:lnTo>
                  <a:close/>
                </a:path>
              </a:pathLst>
            </a:custGeom>
            <a:solidFill>
              <a:srgbClr val="FFFFFF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72" name="Groupe 171">
            <a:extLst>
              <a:ext uri="{FF2B5EF4-FFF2-40B4-BE49-F238E27FC236}">
                <a16:creationId xmlns:a16="http://schemas.microsoft.com/office/drawing/2014/main" id="{2BDEBD02-1642-14C3-0E6F-934F52C5887B}"/>
              </a:ext>
            </a:extLst>
          </p:cNvPr>
          <p:cNvGrpSpPr/>
          <p:nvPr/>
        </p:nvGrpSpPr>
        <p:grpSpPr>
          <a:xfrm>
            <a:off x="8404977" y="4742467"/>
            <a:ext cx="745345" cy="745345"/>
            <a:chOff x="7846847" y="4469358"/>
            <a:chExt cx="565099" cy="565099"/>
          </a:xfrm>
        </p:grpSpPr>
        <p:sp>
          <p:nvSpPr>
            <p:cNvPr id="146" name="Forme libre 145">
              <a:extLst>
                <a:ext uri="{FF2B5EF4-FFF2-40B4-BE49-F238E27FC236}">
                  <a16:creationId xmlns:a16="http://schemas.microsoft.com/office/drawing/2014/main" id="{B3E7F15B-B5A5-3C24-962E-3081D100F8D7}"/>
                </a:ext>
              </a:extLst>
            </p:cNvPr>
            <p:cNvSpPr/>
            <p:nvPr/>
          </p:nvSpPr>
          <p:spPr>
            <a:xfrm>
              <a:off x="7846847" y="4469358"/>
              <a:ext cx="565099" cy="565099"/>
            </a:xfrm>
            <a:custGeom>
              <a:avLst/>
              <a:gdLst>
                <a:gd name="connsiteX0" fmla="*/ 0 w 565099"/>
                <a:gd name="connsiteY0" fmla="*/ 0 h 565099"/>
                <a:gd name="connsiteX1" fmla="*/ 565099 w 565099"/>
                <a:gd name="connsiteY1" fmla="*/ 0 h 565099"/>
                <a:gd name="connsiteX2" fmla="*/ 565099 w 565099"/>
                <a:gd name="connsiteY2" fmla="*/ 565099 h 565099"/>
                <a:gd name="connsiteX3" fmla="*/ 0 w 565099"/>
                <a:gd name="connsiteY3" fmla="*/ 565099 h 56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099" h="565099">
                  <a:moveTo>
                    <a:pt x="0" y="0"/>
                  </a:moveTo>
                  <a:lnTo>
                    <a:pt x="565099" y="0"/>
                  </a:lnTo>
                  <a:lnTo>
                    <a:pt x="565099" y="565099"/>
                  </a:lnTo>
                  <a:lnTo>
                    <a:pt x="0" y="565099"/>
                  </a:lnTo>
                  <a:close/>
                </a:path>
              </a:pathLst>
            </a:custGeom>
            <a:noFill/>
            <a:ln w="13716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7" name="Forme libre 146">
              <a:extLst>
                <a:ext uri="{FF2B5EF4-FFF2-40B4-BE49-F238E27FC236}">
                  <a16:creationId xmlns:a16="http://schemas.microsoft.com/office/drawing/2014/main" id="{BB28DD58-2368-BFBF-57C6-ADC2B9C287F1}"/>
                </a:ext>
              </a:extLst>
            </p:cNvPr>
            <p:cNvSpPr/>
            <p:nvPr/>
          </p:nvSpPr>
          <p:spPr>
            <a:xfrm>
              <a:off x="7954446" y="4609480"/>
              <a:ext cx="358526" cy="283534"/>
            </a:xfrm>
            <a:custGeom>
              <a:avLst/>
              <a:gdLst>
                <a:gd name="connsiteX0" fmla="*/ 265476 w 358526"/>
                <a:gd name="connsiteY0" fmla="*/ 76591 h 283534"/>
                <a:gd name="connsiteX1" fmla="*/ 295651 w 358526"/>
                <a:gd name="connsiteY1" fmla="*/ 56017 h 283534"/>
                <a:gd name="connsiteX2" fmla="*/ 295651 w 358526"/>
                <a:gd name="connsiteY2" fmla="*/ 56017 h 283534"/>
                <a:gd name="connsiteX3" fmla="*/ 316225 w 358526"/>
                <a:gd name="connsiteY3" fmla="*/ 86192 h 283534"/>
                <a:gd name="connsiteX4" fmla="*/ 309367 w 358526"/>
                <a:gd name="connsiteY4" fmla="*/ 91678 h 283534"/>
                <a:gd name="connsiteX5" fmla="*/ 307996 w 358526"/>
                <a:gd name="connsiteY5" fmla="*/ 91678 h 283534"/>
                <a:gd name="connsiteX6" fmla="*/ 302509 w 358526"/>
                <a:gd name="connsiteY6" fmla="*/ 84135 h 283534"/>
                <a:gd name="connsiteX7" fmla="*/ 302509 w 358526"/>
                <a:gd name="connsiteY7" fmla="*/ 84135 h 283534"/>
                <a:gd name="connsiteX8" fmla="*/ 292222 w 358526"/>
                <a:gd name="connsiteY8" fmla="*/ 69733 h 283534"/>
                <a:gd name="connsiteX9" fmla="*/ 277821 w 358526"/>
                <a:gd name="connsiteY9" fmla="*/ 80020 h 283534"/>
                <a:gd name="connsiteX10" fmla="*/ 269591 w 358526"/>
                <a:gd name="connsiteY10" fmla="*/ 85506 h 283534"/>
                <a:gd name="connsiteX11" fmla="*/ 265476 w 358526"/>
                <a:gd name="connsiteY11" fmla="*/ 76591 h 283534"/>
                <a:gd name="connsiteX12" fmla="*/ 265476 w 358526"/>
                <a:gd name="connsiteY12" fmla="*/ 76591 h 283534"/>
                <a:gd name="connsiteX13" fmla="*/ 198954 w 358526"/>
                <a:gd name="connsiteY13" fmla="*/ 63561 h 283534"/>
                <a:gd name="connsiteX14" fmla="*/ 209926 w 358526"/>
                <a:gd name="connsiteY14" fmla="*/ 47101 h 283534"/>
                <a:gd name="connsiteX15" fmla="*/ 245588 w 358526"/>
                <a:gd name="connsiteY15" fmla="*/ 53959 h 283534"/>
                <a:gd name="connsiteX16" fmla="*/ 249703 w 358526"/>
                <a:gd name="connsiteY16" fmla="*/ 73162 h 283534"/>
                <a:gd name="connsiteX17" fmla="*/ 242845 w 358526"/>
                <a:gd name="connsiteY17" fmla="*/ 78648 h 283534"/>
                <a:gd name="connsiteX18" fmla="*/ 241473 w 358526"/>
                <a:gd name="connsiteY18" fmla="*/ 78648 h 283534"/>
                <a:gd name="connsiteX19" fmla="*/ 235987 w 358526"/>
                <a:gd name="connsiteY19" fmla="*/ 71104 h 283534"/>
                <a:gd name="connsiteX20" fmla="*/ 235987 w 358526"/>
                <a:gd name="connsiteY20" fmla="*/ 71104 h 283534"/>
                <a:gd name="connsiteX21" fmla="*/ 225700 w 358526"/>
                <a:gd name="connsiteY21" fmla="*/ 56703 h 283534"/>
                <a:gd name="connsiteX22" fmla="*/ 211298 w 358526"/>
                <a:gd name="connsiteY22" fmla="*/ 66990 h 283534"/>
                <a:gd name="connsiteX23" fmla="*/ 203754 w 358526"/>
                <a:gd name="connsiteY23" fmla="*/ 72476 h 283534"/>
                <a:gd name="connsiteX24" fmla="*/ 198954 w 358526"/>
                <a:gd name="connsiteY24" fmla="*/ 63561 h 283534"/>
                <a:gd name="connsiteX25" fmla="*/ 198954 w 358526"/>
                <a:gd name="connsiteY25" fmla="*/ 63561 h 283534"/>
                <a:gd name="connsiteX26" fmla="*/ 77567 w 358526"/>
                <a:gd name="connsiteY26" fmla="*/ 197292 h 283534"/>
                <a:gd name="connsiteX27" fmla="*/ 155748 w 358526"/>
                <a:gd name="connsiteY27" fmla="*/ 172603 h 283534"/>
                <a:gd name="connsiteX28" fmla="*/ 156434 w 358526"/>
                <a:gd name="connsiteY28" fmla="*/ 171917 h 283534"/>
                <a:gd name="connsiteX29" fmla="*/ 165349 w 358526"/>
                <a:gd name="connsiteY29" fmla="*/ 168488 h 283534"/>
                <a:gd name="connsiteX30" fmla="*/ 168778 w 358526"/>
                <a:gd name="connsiteY30" fmla="*/ 177403 h 283534"/>
                <a:gd name="connsiteX31" fmla="*/ 168778 w 358526"/>
                <a:gd name="connsiteY31" fmla="*/ 178089 h 283534"/>
                <a:gd name="connsiteX32" fmla="*/ 126945 w 358526"/>
                <a:gd name="connsiteY32" fmla="*/ 214437 h 283534"/>
                <a:gd name="connsiteX33" fmla="*/ 104999 w 358526"/>
                <a:gd name="connsiteY33" fmla="*/ 217866 h 283534"/>
                <a:gd name="connsiteX34" fmla="*/ 72081 w 358526"/>
                <a:gd name="connsiteY34" fmla="*/ 209636 h 283534"/>
                <a:gd name="connsiteX35" fmla="*/ 68652 w 358526"/>
                <a:gd name="connsiteY35" fmla="*/ 200721 h 283534"/>
                <a:gd name="connsiteX36" fmla="*/ 77567 w 358526"/>
                <a:gd name="connsiteY36" fmla="*/ 197292 h 283534"/>
                <a:gd name="connsiteX37" fmla="*/ 77567 w 358526"/>
                <a:gd name="connsiteY37" fmla="*/ 197292 h 283534"/>
                <a:gd name="connsiteX38" fmla="*/ 77567 w 358526"/>
                <a:gd name="connsiteY38" fmla="*/ 197292 h 283534"/>
                <a:gd name="connsiteX39" fmla="*/ 109800 w 358526"/>
                <a:gd name="connsiteY39" fmla="*/ 135570 h 283534"/>
                <a:gd name="connsiteX40" fmla="*/ 126945 w 358526"/>
                <a:gd name="connsiteY40" fmla="*/ 103337 h 283534"/>
                <a:gd name="connsiteX41" fmla="*/ 159177 w 358526"/>
                <a:gd name="connsiteY41" fmla="*/ 119110 h 283534"/>
                <a:gd name="connsiteX42" fmla="*/ 155062 w 358526"/>
                <a:gd name="connsiteY42" fmla="*/ 127340 h 283534"/>
                <a:gd name="connsiteX43" fmla="*/ 146833 w 358526"/>
                <a:gd name="connsiteY43" fmla="*/ 123225 h 283534"/>
                <a:gd name="connsiteX44" fmla="*/ 146833 w 358526"/>
                <a:gd name="connsiteY44" fmla="*/ 122539 h 283534"/>
                <a:gd name="connsiteX45" fmla="*/ 130374 w 358526"/>
                <a:gd name="connsiteY45" fmla="*/ 114996 h 283534"/>
                <a:gd name="connsiteX46" fmla="*/ 122830 w 358526"/>
                <a:gd name="connsiteY46" fmla="*/ 130083 h 283534"/>
                <a:gd name="connsiteX47" fmla="*/ 118715 w 358526"/>
                <a:gd name="connsiteY47" fmla="*/ 138313 h 283534"/>
                <a:gd name="connsiteX48" fmla="*/ 116658 w 358526"/>
                <a:gd name="connsiteY48" fmla="*/ 138313 h 283534"/>
                <a:gd name="connsiteX49" fmla="*/ 109800 w 358526"/>
                <a:gd name="connsiteY49" fmla="*/ 135570 h 283534"/>
                <a:gd name="connsiteX50" fmla="*/ 109800 w 358526"/>
                <a:gd name="connsiteY50" fmla="*/ 135570 h 283534"/>
                <a:gd name="connsiteX51" fmla="*/ 45334 w 358526"/>
                <a:gd name="connsiteY51" fmla="*/ 156829 h 283534"/>
                <a:gd name="connsiteX52" fmla="*/ 63165 w 358526"/>
                <a:gd name="connsiteY52" fmla="*/ 124597 h 283534"/>
                <a:gd name="connsiteX53" fmla="*/ 94712 w 358526"/>
                <a:gd name="connsiteY53" fmla="*/ 140370 h 283534"/>
                <a:gd name="connsiteX54" fmla="*/ 90597 w 358526"/>
                <a:gd name="connsiteY54" fmla="*/ 148600 h 283534"/>
                <a:gd name="connsiteX55" fmla="*/ 82368 w 358526"/>
                <a:gd name="connsiteY55" fmla="*/ 144485 h 283534"/>
                <a:gd name="connsiteX56" fmla="*/ 66594 w 358526"/>
                <a:gd name="connsiteY56" fmla="*/ 136255 h 283534"/>
                <a:gd name="connsiteX57" fmla="*/ 66594 w 358526"/>
                <a:gd name="connsiteY57" fmla="*/ 136255 h 283534"/>
                <a:gd name="connsiteX58" fmla="*/ 58365 w 358526"/>
                <a:gd name="connsiteY58" fmla="*/ 152029 h 283534"/>
                <a:gd name="connsiteX59" fmla="*/ 58365 w 358526"/>
                <a:gd name="connsiteY59" fmla="*/ 152029 h 283534"/>
                <a:gd name="connsiteX60" fmla="*/ 54250 w 358526"/>
                <a:gd name="connsiteY60" fmla="*/ 160258 h 283534"/>
                <a:gd name="connsiteX61" fmla="*/ 54250 w 358526"/>
                <a:gd name="connsiteY61" fmla="*/ 160258 h 283534"/>
                <a:gd name="connsiteX62" fmla="*/ 45334 w 358526"/>
                <a:gd name="connsiteY62" fmla="*/ 156829 h 283534"/>
                <a:gd name="connsiteX63" fmla="*/ 45334 w 358526"/>
                <a:gd name="connsiteY63" fmla="*/ 156829 h 283534"/>
                <a:gd name="connsiteX64" fmla="*/ 45334 w 358526"/>
                <a:gd name="connsiteY64" fmla="*/ 156829 h 283534"/>
                <a:gd name="connsiteX65" fmla="*/ 13788 w 358526"/>
                <a:gd name="connsiteY65" fmla="*/ 118425 h 283534"/>
                <a:gd name="connsiteX66" fmla="*/ 22017 w 358526"/>
                <a:gd name="connsiteY66" fmla="*/ 111567 h 283534"/>
                <a:gd name="connsiteX67" fmla="*/ 150948 w 358526"/>
                <a:gd name="connsiteY67" fmla="*/ 69047 h 283534"/>
                <a:gd name="connsiteX68" fmla="*/ 155062 w 358526"/>
                <a:gd name="connsiteY68" fmla="*/ 68361 h 283534"/>
                <a:gd name="connsiteX69" fmla="*/ 168093 w 358526"/>
                <a:gd name="connsiteY69" fmla="*/ 77962 h 283534"/>
                <a:gd name="connsiteX70" fmla="*/ 203068 w 358526"/>
                <a:gd name="connsiteY70" fmla="*/ 185633 h 283534"/>
                <a:gd name="connsiteX71" fmla="*/ 201011 w 358526"/>
                <a:gd name="connsiteY71" fmla="*/ 197977 h 283534"/>
                <a:gd name="connsiteX72" fmla="*/ 150948 w 358526"/>
                <a:gd name="connsiteY72" fmla="*/ 264500 h 283534"/>
                <a:gd name="connsiteX73" fmla="*/ 135860 w 358526"/>
                <a:gd name="connsiteY73" fmla="*/ 269301 h 283534"/>
                <a:gd name="connsiteX74" fmla="*/ 56307 w 358526"/>
                <a:gd name="connsiteY74" fmla="*/ 245298 h 283534"/>
                <a:gd name="connsiteX75" fmla="*/ 47392 w 358526"/>
                <a:gd name="connsiteY75" fmla="*/ 236382 h 283534"/>
                <a:gd name="connsiteX76" fmla="*/ 12416 w 358526"/>
                <a:gd name="connsiteY76" fmla="*/ 128712 h 283534"/>
                <a:gd name="connsiteX77" fmla="*/ 13788 w 358526"/>
                <a:gd name="connsiteY77" fmla="*/ 118425 h 283534"/>
                <a:gd name="connsiteX78" fmla="*/ 183866 w 358526"/>
                <a:gd name="connsiteY78" fmla="*/ 24470 h 283534"/>
                <a:gd name="connsiteX79" fmla="*/ 189352 w 358526"/>
                <a:gd name="connsiteY79" fmla="*/ 15555 h 283534"/>
                <a:gd name="connsiteX80" fmla="*/ 199639 w 358526"/>
                <a:gd name="connsiteY80" fmla="*/ 13497 h 283534"/>
                <a:gd name="connsiteX81" fmla="*/ 332685 w 358526"/>
                <a:gd name="connsiteY81" fmla="*/ 38186 h 283534"/>
                <a:gd name="connsiteX82" fmla="*/ 343657 w 358526"/>
                <a:gd name="connsiteY82" fmla="*/ 54645 h 283534"/>
                <a:gd name="connsiteX83" fmla="*/ 323083 w 358526"/>
                <a:gd name="connsiteY83" fmla="*/ 165745 h 283534"/>
                <a:gd name="connsiteX84" fmla="*/ 314854 w 358526"/>
                <a:gd name="connsiteY84" fmla="*/ 176032 h 283534"/>
                <a:gd name="connsiteX85" fmla="*/ 239416 w 358526"/>
                <a:gd name="connsiteY85" fmla="*/ 210322 h 283534"/>
                <a:gd name="connsiteX86" fmla="*/ 223642 w 358526"/>
                <a:gd name="connsiteY86" fmla="*/ 207579 h 283534"/>
                <a:gd name="connsiteX87" fmla="*/ 215413 w 358526"/>
                <a:gd name="connsiteY87" fmla="*/ 199349 h 283534"/>
                <a:gd name="connsiteX88" fmla="*/ 215413 w 358526"/>
                <a:gd name="connsiteY88" fmla="*/ 182890 h 283534"/>
                <a:gd name="connsiteX89" fmla="*/ 202383 w 358526"/>
                <a:gd name="connsiteY89" fmla="*/ 143799 h 283534"/>
                <a:gd name="connsiteX90" fmla="*/ 283307 w 358526"/>
                <a:gd name="connsiteY90" fmla="*/ 159573 h 283534"/>
                <a:gd name="connsiteX91" fmla="*/ 283307 w 358526"/>
                <a:gd name="connsiteY91" fmla="*/ 159573 h 283534"/>
                <a:gd name="connsiteX92" fmla="*/ 288793 w 358526"/>
                <a:gd name="connsiteY92" fmla="*/ 162316 h 283534"/>
                <a:gd name="connsiteX93" fmla="*/ 295651 w 358526"/>
                <a:gd name="connsiteY93" fmla="*/ 155458 h 283534"/>
                <a:gd name="connsiteX94" fmla="*/ 294280 w 358526"/>
                <a:gd name="connsiteY94" fmla="*/ 151343 h 283534"/>
                <a:gd name="connsiteX95" fmla="*/ 198268 w 358526"/>
                <a:gd name="connsiteY95" fmla="*/ 130083 h 283534"/>
                <a:gd name="connsiteX96" fmla="*/ 179751 w 358526"/>
                <a:gd name="connsiteY96" fmla="*/ 74533 h 283534"/>
                <a:gd name="connsiteX97" fmla="*/ 174951 w 358526"/>
                <a:gd name="connsiteY97" fmla="*/ 65618 h 283534"/>
                <a:gd name="connsiteX98" fmla="*/ 183866 w 358526"/>
                <a:gd name="connsiteY98" fmla="*/ 24470 h 283534"/>
                <a:gd name="connsiteX99" fmla="*/ 35733 w 358526"/>
                <a:gd name="connsiteY99" fmla="*/ 240497 h 283534"/>
                <a:gd name="connsiteX100" fmla="*/ 53564 w 358526"/>
                <a:gd name="connsiteY100" fmla="*/ 258328 h 283534"/>
                <a:gd name="connsiteX101" fmla="*/ 133117 w 358526"/>
                <a:gd name="connsiteY101" fmla="*/ 282331 h 283534"/>
                <a:gd name="connsiteX102" fmla="*/ 162606 w 358526"/>
                <a:gd name="connsiteY102" fmla="*/ 272730 h 283534"/>
                <a:gd name="connsiteX103" fmla="*/ 209241 w 358526"/>
                <a:gd name="connsiteY103" fmla="*/ 210322 h 283534"/>
                <a:gd name="connsiteX104" fmla="*/ 215413 w 358526"/>
                <a:gd name="connsiteY104" fmla="*/ 216494 h 283534"/>
                <a:gd name="connsiteX105" fmla="*/ 246274 w 358526"/>
                <a:gd name="connsiteY105" fmla="*/ 221980 h 283534"/>
                <a:gd name="connsiteX106" fmla="*/ 321712 w 358526"/>
                <a:gd name="connsiteY106" fmla="*/ 187690 h 283534"/>
                <a:gd name="connsiteX107" fmla="*/ 337485 w 358526"/>
                <a:gd name="connsiteY107" fmla="*/ 167802 h 283534"/>
                <a:gd name="connsiteX108" fmla="*/ 358059 w 358526"/>
                <a:gd name="connsiteY108" fmla="*/ 56703 h 283534"/>
                <a:gd name="connsiteX109" fmla="*/ 336114 w 358526"/>
                <a:gd name="connsiteY109" fmla="*/ 25156 h 283534"/>
                <a:gd name="connsiteX110" fmla="*/ 203068 w 358526"/>
                <a:gd name="connsiteY110" fmla="*/ 467 h 283534"/>
                <a:gd name="connsiteX111" fmla="*/ 171522 w 358526"/>
                <a:gd name="connsiteY111" fmla="*/ 22413 h 283534"/>
                <a:gd name="connsiteX112" fmla="*/ 164664 w 358526"/>
                <a:gd name="connsiteY112" fmla="*/ 57388 h 283534"/>
                <a:gd name="connsiteX113" fmla="*/ 147519 w 358526"/>
                <a:gd name="connsiteY113" fmla="*/ 57388 h 283534"/>
                <a:gd name="connsiteX114" fmla="*/ 18588 w 358526"/>
                <a:gd name="connsiteY114" fmla="*/ 99908 h 283534"/>
                <a:gd name="connsiteX115" fmla="*/ 1443 w 358526"/>
                <a:gd name="connsiteY115" fmla="*/ 134198 h 283534"/>
                <a:gd name="connsiteX116" fmla="*/ 35733 w 358526"/>
                <a:gd name="connsiteY116" fmla="*/ 240497 h 28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358526" h="283534">
                  <a:moveTo>
                    <a:pt x="265476" y="76591"/>
                  </a:moveTo>
                  <a:cubicBezTo>
                    <a:pt x="268219" y="62875"/>
                    <a:pt x="281250" y="53274"/>
                    <a:pt x="295651" y="56017"/>
                  </a:cubicBezTo>
                  <a:cubicBezTo>
                    <a:pt x="295651" y="56017"/>
                    <a:pt x="295651" y="56017"/>
                    <a:pt x="295651" y="56017"/>
                  </a:cubicBezTo>
                  <a:cubicBezTo>
                    <a:pt x="309367" y="58760"/>
                    <a:pt x="318969" y="72476"/>
                    <a:pt x="316225" y="86192"/>
                  </a:cubicBezTo>
                  <a:cubicBezTo>
                    <a:pt x="315540" y="89621"/>
                    <a:pt x="312796" y="91678"/>
                    <a:pt x="309367" y="91678"/>
                  </a:cubicBezTo>
                  <a:cubicBezTo>
                    <a:pt x="308682" y="91678"/>
                    <a:pt x="308682" y="91678"/>
                    <a:pt x="307996" y="91678"/>
                  </a:cubicBezTo>
                  <a:cubicBezTo>
                    <a:pt x="304567" y="90993"/>
                    <a:pt x="301824" y="87564"/>
                    <a:pt x="302509" y="84135"/>
                  </a:cubicBezTo>
                  <a:cubicBezTo>
                    <a:pt x="302509" y="84135"/>
                    <a:pt x="302509" y="84135"/>
                    <a:pt x="302509" y="84135"/>
                  </a:cubicBezTo>
                  <a:cubicBezTo>
                    <a:pt x="303881" y="77277"/>
                    <a:pt x="299080" y="71104"/>
                    <a:pt x="292222" y="69733"/>
                  </a:cubicBezTo>
                  <a:cubicBezTo>
                    <a:pt x="285364" y="68361"/>
                    <a:pt x="278506" y="73162"/>
                    <a:pt x="277821" y="80020"/>
                  </a:cubicBezTo>
                  <a:cubicBezTo>
                    <a:pt x="277135" y="83449"/>
                    <a:pt x="273706" y="86192"/>
                    <a:pt x="269591" y="85506"/>
                  </a:cubicBezTo>
                  <a:cubicBezTo>
                    <a:pt x="266848" y="83449"/>
                    <a:pt x="264790" y="80020"/>
                    <a:pt x="265476" y="76591"/>
                  </a:cubicBezTo>
                  <a:lnTo>
                    <a:pt x="265476" y="76591"/>
                  </a:lnTo>
                  <a:close/>
                  <a:moveTo>
                    <a:pt x="198954" y="63561"/>
                  </a:moveTo>
                  <a:cubicBezTo>
                    <a:pt x="200325" y="56703"/>
                    <a:pt x="204440" y="50530"/>
                    <a:pt x="209926" y="47101"/>
                  </a:cubicBezTo>
                  <a:cubicBezTo>
                    <a:pt x="221585" y="38872"/>
                    <a:pt x="238044" y="42301"/>
                    <a:pt x="245588" y="53959"/>
                  </a:cubicBezTo>
                  <a:cubicBezTo>
                    <a:pt x="249703" y="59446"/>
                    <a:pt x="251074" y="66304"/>
                    <a:pt x="249703" y="73162"/>
                  </a:cubicBezTo>
                  <a:cubicBezTo>
                    <a:pt x="249017" y="76591"/>
                    <a:pt x="246274" y="78648"/>
                    <a:pt x="242845" y="78648"/>
                  </a:cubicBezTo>
                  <a:cubicBezTo>
                    <a:pt x="242159" y="78648"/>
                    <a:pt x="242159" y="78648"/>
                    <a:pt x="241473" y="78648"/>
                  </a:cubicBezTo>
                  <a:cubicBezTo>
                    <a:pt x="238044" y="77962"/>
                    <a:pt x="235301" y="74533"/>
                    <a:pt x="235987" y="71104"/>
                  </a:cubicBezTo>
                  <a:cubicBezTo>
                    <a:pt x="235987" y="71104"/>
                    <a:pt x="235987" y="71104"/>
                    <a:pt x="235987" y="71104"/>
                  </a:cubicBezTo>
                  <a:cubicBezTo>
                    <a:pt x="237358" y="64246"/>
                    <a:pt x="232558" y="58074"/>
                    <a:pt x="225700" y="56703"/>
                  </a:cubicBezTo>
                  <a:cubicBezTo>
                    <a:pt x="218842" y="55331"/>
                    <a:pt x="212670" y="60132"/>
                    <a:pt x="211298" y="66990"/>
                  </a:cubicBezTo>
                  <a:cubicBezTo>
                    <a:pt x="210612" y="70419"/>
                    <a:pt x="207183" y="73162"/>
                    <a:pt x="203754" y="72476"/>
                  </a:cubicBezTo>
                  <a:cubicBezTo>
                    <a:pt x="200325" y="71104"/>
                    <a:pt x="198268" y="67675"/>
                    <a:pt x="198954" y="63561"/>
                  </a:cubicBezTo>
                  <a:lnTo>
                    <a:pt x="198954" y="63561"/>
                  </a:lnTo>
                  <a:close/>
                  <a:moveTo>
                    <a:pt x="77567" y="197292"/>
                  </a:moveTo>
                  <a:cubicBezTo>
                    <a:pt x="106371" y="212379"/>
                    <a:pt x="141346" y="200721"/>
                    <a:pt x="155748" y="172603"/>
                  </a:cubicBezTo>
                  <a:cubicBezTo>
                    <a:pt x="155748" y="172603"/>
                    <a:pt x="156434" y="171917"/>
                    <a:pt x="156434" y="171917"/>
                  </a:cubicBezTo>
                  <a:cubicBezTo>
                    <a:pt x="157806" y="168488"/>
                    <a:pt x="161920" y="167116"/>
                    <a:pt x="165349" y="168488"/>
                  </a:cubicBezTo>
                  <a:cubicBezTo>
                    <a:pt x="168778" y="169860"/>
                    <a:pt x="170150" y="173974"/>
                    <a:pt x="168778" y="177403"/>
                  </a:cubicBezTo>
                  <a:cubicBezTo>
                    <a:pt x="168778" y="177403"/>
                    <a:pt x="168778" y="178089"/>
                    <a:pt x="168778" y="178089"/>
                  </a:cubicBezTo>
                  <a:cubicBezTo>
                    <a:pt x="160549" y="195234"/>
                    <a:pt x="145461" y="208264"/>
                    <a:pt x="126945" y="214437"/>
                  </a:cubicBezTo>
                  <a:cubicBezTo>
                    <a:pt x="120087" y="216494"/>
                    <a:pt x="112543" y="217866"/>
                    <a:pt x="104999" y="217866"/>
                  </a:cubicBezTo>
                  <a:cubicBezTo>
                    <a:pt x="93340" y="217866"/>
                    <a:pt x="82368" y="215122"/>
                    <a:pt x="72081" y="209636"/>
                  </a:cubicBezTo>
                  <a:cubicBezTo>
                    <a:pt x="68652" y="208264"/>
                    <a:pt x="67280" y="204150"/>
                    <a:pt x="68652" y="200721"/>
                  </a:cubicBezTo>
                  <a:cubicBezTo>
                    <a:pt x="70023" y="196606"/>
                    <a:pt x="73452" y="195234"/>
                    <a:pt x="77567" y="197292"/>
                  </a:cubicBezTo>
                  <a:cubicBezTo>
                    <a:pt x="77567" y="196606"/>
                    <a:pt x="77567" y="196606"/>
                    <a:pt x="77567" y="197292"/>
                  </a:cubicBezTo>
                  <a:lnTo>
                    <a:pt x="77567" y="197292"/>
                  </a:lnTo>
                  <a:close/>
                  <a:moveTo>
                    <a:pt x="109800" y="135570"/>
                  </a:moveTo>
                  <a:cubicBezTo>
                    <a:pt x="105685" y="121854"/>
                    <a:pt x="113229" y="107452"/>
                    <a:pt x="126945" y="103337"/>
                  </a:cubicBezTo>
                  <a:cubicBezTo>
                    <a:pt x="139975" y="99222"/>
                    <a:pt x="154377" y="106080"/>
                    <a:pt x="159177" y="119110"/>
                  </a:cubicBezTo>
                  <a:cubicBezTo>
                    <a:pt x="160549" y="122539"/>
                    <a:pt x="158491" y="126654"/>
                    <a:pt x="155062" y="127340"/>
                  </a:cubicBezTo>
                  <a:cubicBezTo>
                    <a:pt x="151633" y="128712"/>
                    <a:pt x="147519" y="126654"/>
                    <a:pt x="146833" y="123225"/>
                  </a:cubicBezTo>
                  <a:cubicBezTo>
                    <a:pt x="146833" y="123225"/>
                    <a:pt x="146833" y="123225"/>
                    <a:pt x="146833" y="122539"/>
                  </a:cubicBezTo>
                  <a:cubicBezTo>
                    <a:pt x="144090" y="116367"/>
                    <a:pt x="137232" y="112938"/>
                    <a:pt x="130374" y="114996"/>
                  </a:cubicBezTo>
                  <a:cubicBezTo>
                    <a:pt x="124201" y="117053"/>
                    <a:pt x="120772" y="123911"/>
                    <a:pt x="122830" y="130083"/>
                  </a:cubicBezTo>
                  <a:cubicBezTo>
                    <a:pt x="124201" y="133512"/>
                    <a:pt x="122144" y="137627"/>
                    <a:pt x="118715" y="138313"/>
                  </a:cubicBezTo>
                  <a:cubicBezTo>
                    <a:pt x="118029" y="138313"/>
                    <a:pt x="117343" y="138313"/>
                    <a:pt x="116658" y="138313"/>
                  </a:cubicBezTo>
                  <a:cubicBezTo>
                    <a:pt x="113229" y="140370"/>
                    <a:pt x="110485" y="138313"/>
                    <a:pt x="109800" y="135570"/>
                  </a:cubicBezTo>
                  <a:lnTo>
                    <a:pt x="109800" y="135570"/>
                  </a:lnTo>
                  <a:close/>
                  <a:moveTo>
                    <a:pt x="45334" y="156829"/>
                  </a:moveTo>
                  <a:cubicBezTo>
                    <a:pt x="41220" y="143113"/>
                    <a:pt x="49449" y="128712"/>
                    <a:pt x="63165" y="124597"/>
                  </a:cubicBezTo>
                  <a:cubicBezTo>
                    <a:pt x="76195" y="120482"/>
                    <a:pt x="89911" y="128026"/>
                    <a:pt x="94712" y="140370"/>
                  </a:cubicBezTo>
                  <a:cubicBezTo>
                    <a:pt x="96084" y="143799"/>
                    <a:pt x="94026" y="147914"/>
                    <a:pt x="90597" y="148600"/>
                  </a:cubicBezTo>
                  <a:cubicBezTo>
                    <a:pt x="87168" y="149971"/>
                    <a:pt x="83053" y="147914"/>
                    <a:pt x="82368" y="144485"/>
                  </a:cubicBezTo>
                  <a:cubicBezTo>
                    <a:pt x="80310" y="137627"/>
                    <a:pt x="73452" y="134198"/>
                    <a:pt x="66594" y="136255"/>
                  </a:cubicBezTo>
                  <a:cubicBezTo>
                    <a:pt x="66594" y="136255"/>
                    <a:pt x="66594" y="136255"/>
                    <a:pt x="66594" y="136255"/>
                  </a:cubicBezTo>
                  <a:cubicBezTo>
                    <a:pt x="59736" y="138313"/>
                    <a:pt x="56307" y="145171"/>
                    <a:pt x="58365" y="152029"/>
                  </a:cubicBezTo>
                  <a:cubicBezTo>
                    <a:pt x="58365" y="152029"/>
                    <a:pt x="58365" y="152029"/>
                    <a:pt x="58365" y="152029"/>
                  </a:cubicBezTo>
                  <a:cubicBezTo>
                    <a:pt x="59736" y="155458"/>
                    <a:pt x="57679" y="159573"/>
                    <a:pt x="54250" y="160258"/>
                  </a:cubicBezTo>
                  <a:cubicBezTo>
                    <a:pt x="54250" y="160258"/>
                    <a:pt x="54250" y="160258"/>
                    <a:pt x="54250" y="160258"/>
                  </a:cubicBezTo>
                  <a:cubicBezTo>
                    <a:pt x="50135" y="161630"/>
                    <a:pt x="46020" y="160258"/>
                    <a:pt x="45334" y="156829"/>
                  </a:cubicBezTo>
                  <a:cubicBezTo>
                    <a:pt x="45334" y="156144"/>
                    <a:pt x="45334" y="156144"/>
                    <a:pt x="45334" y="156829"/>
                  </a:cubicBezTo>
                  <a:lnTo>
                    <a:pt x="45334" y="156829"/>
                  </a:lnTo>
                  <a:close/>
                  <a:moveTo>
                    <a:pt x="13788" y="118425"/>
                  </a:moveTo>
                  <a:cubicBezTo>
                    <a:pt x="15159" y="114996"/>
                    <a:pt x="18588" y="112938"/>
                    <a:pt x="22017" y="111567"/>
                  </a:cubicBezTo>
                  <a:lnTo>
                    <a:pt x="150948" y="69047"/>
                  </a:lnTo>
                  <a:cubicBezTo>
                    <a:pt x="152319" y="68361"/>
                    <a:pt x="153691" y="68361"/>
                    <a:pt x="155062" y="68361"/>
                  </a:cubicBezTo>
                  <a:cubicBezTo>
                    <a:pt x="161235" y="68361"/>
                    <a:pt x="166721" y="72476"/>
                    <a:pt x="168093" y="77962"/>
                  </a:cubicBezTo>
                  <a:lnTo>
                    <a:pt x="203068" y="185633"/>
                  </a:lnTo>
                  <a:cubicBezTo>
                    <a:pt x="204440" y="189748"/>
                    <a:pt x="203754" y="194548"/>
                    <a:pt x="201011" y="197977"/>
                  </a:cubicBezTo>
                  <a:lnTo>
                    <a:pt x="150948" y="264500"/>
                  </a:lnTo>
                  <a:cubicBezTo>
                    <a:pt x="147519" y="269301"/>
                    <a:pt x="141346" y="271358"/>
                    <a:pt x="135860" y="269301"/>
                  </a:cubicBezTo>
                  <a:lnTo>
                    <a:pt x="56307" y="245298"/>
                  </a:lnTo>
                  <a:cubicBezTo>
                    <a:pt x="52192" y="243926"/>
                    <a:pt x="48763" y="240497"/>
                    <a:pt x="47392" y="236382"/>
                  </a:cubicBezTo>
                  <a:lnTo>
                    <a:pt x="12416" y="128712"/>
                  </a:lnTo>
                  <a:cubicBezTo>
                    <a:pt x="11730" y="125968"/>
                    <a:pt x="12416" y="121854"/>
                    <a:pt x="13788" y="118425"/>
                  </a:cubicBezTo>
                  <a:moveTo>
                    <a:pt x="183866" y="24470"/>
                  </a:moveTo>
                  <a:cubicBezTo>
                    <a:pt x="184552" y="21041"/>
                    <a:pt x="186609" y="17612"/>
                    <a:pt x="189352" y="15555"/>
                  </a:cubicBezTo>
                  <a:cubicBezTo>
                    <a:pt x="192096" y="13497"/>
                    <a:pt x="196210" y="12811"/>
                    <a:pt x="199639" y="13497"/>
                  </a:cubicBezTo>
                  <a:lnTo>
                    <a:pt x="332685" y="38186"/>
                  </a:lnTo>
                  <a:cubicBezTo>
                    <a:pt x="340228" y="39558"/>
                    <a:pt x="345029" y="47101"/>
                    <a:pt x="343657" y="54645"/>
                  </a:cubicBezTo>
                  <a:lnTo>
                    <a:pt x="323083" y="165745"/>
                  </a:lnTo>
                  <a:cubicBezTo>
                    <a:pt x="322398" y="170545"/>
                    <a:pt x="318969" y="173974"/>
                    <a:pt x="314854" y="176032"/>
                  </a:cubicBezTo>
                  <a:lnTo>
                    <a:pt x="239416" y="210322"/>
                  </a:lnTo>
                  <a:cubicBezTo>
                    <a:pt x="233929" y="212379"/>
                    <a:pt x="227757" y="211693"/>
                    <a:pt x="223642" y="207579"/>
                  </a:cubicBezTo>
                  <a:lnTo>
                    <a:pt x="215413" y="199349"/>
                  </a:lnTo>
                  <a:cubicBezTo>
                    <a:pt x="217470" y="193863"/>
                    <a:pt x="217470" y="187690"/>
                    <a:pt x="215413" y="182890"/>
                  </a:cubicBezTo>
                  <a:lnTo>
                    <a:pt x="202383" y="143799"/>
                  </a:lnTo>
                  <a:cubicBezTo>
                    <a:pt x="229129" y="125968"/>
                    <a:pt x="264790" y="132826"/>
                    <a:pt x="283307" y="159573"/>
                  </a:cubicBezTo>
                  <a:cubicBezTo>
                    <a:pt x="283307" y="159573"/>
                    <a:pt x="283307" y="159573"/>
                    <a:pt x="283307" y="159573"/>
                  </a:cubicBezTo>
                  <a:cubicBezTo>
                    <a:pt x="284679" y="161630"/>
                    <a:pt x="286736" y="162316"/>
                    <a:pt x="288793" y="162316"/>
                  </a:cubicBezTo>
                  <a:cubicBezTo>
                    <a:pt x="292222" y="162316"/>
                    <a:pt x="295651" y="159573"/>
                    <a:pt x="295651" y="155458"/>
                  </a:cubicBezTo>
                  <a:cubicBezTo>
                    <a:pt x="295651" y="154086"/>
                    <a:pt x="294966" y="152715"/>
                    <a:pt x="294280" y="151343"/>
                  </a:cubicBezTo>
                  <a:cubicBezTo>
                    <a:pt x="273020" y="119796"/>
                    <a:pt x="231186" y="110195"/>
                    <a:pt x="198268" y="130083"/>
                  </a:cubicBezTo>
                  <a:lnTo>
                    <a:pt x="179751" y="74533"/>
                  </a:lnTo>
                  <a:cubicBezTo>
                    <a:pt x="178380" y="71104"/>
                    <a:pt x="177008" y="68361"/>
                    <a:pt x="174951" y="65618"/>
                  </a:cubicBezTo>
                  <a:lnTo>
                    <a:pt x="183866" y="24470"/>
                  </a:lnTo>
                  <a:close/>
                  <a:moveTo>
                    <a:pt x="35733" y="240497"/>
                  </a:moveTo>
                  <a:cubicBezTo>
                    <a:pt x="38476" y="248727"/>
                    <a:pt x="45334" y="255585"/>
                    <a:pt x="53564" y="258328"/>
                  </a:cubicBezTo>
                  <a:lnTo>
                    <a:pt x="133117" y="282331"/>
                  </a:lnTo>
                  <a:cubicBezTo>
                    <a:pt x="144090" y="285760"/>
                    <a:pt x="155748" y="281645"/>
                    <a:pt x="162606" y="272730"/>
                  </a:cubicBezTo>
                  <a:lnTo>
                    <a:pt x="209241" y="210322"/>
                  </a:lnTo>
                  <a:lnTo>
                    <a:pt x="215413" y="216494"/>
                  </a:lnTo>
                  <a:cubicBezTo>
                    <a:pt x="223642" y="224724"/>
                    <a:pt x="235301" y="226781"/>
                    <a:pt x="246274" y="221980"/>
                  </a:cubicBezTo>
                  <a:lnTo>
                    <a:pt x="321712" y="187690"/>
                  </a:lnTo>
                  <a:cubicBezTo>
                    <a:pt x="329941" y="184261"/>
                    <a:pt x="335428" y="176718"/>
                    <a:pt x="337485" y="167802"/>
                  </a:cubicBezTo>
                  <a:lnTo>
                    <a:pt x="358059" y="56703"/>
                  </a:lnTo>
                  <a:cubicBezTo>
                    <a:pt x="360802" y="41615"/>
                    <a:pt x="351201" y="27899"/>
                    <a:pt x="336114" y="25156"/>
                  </a:cubicBezTo>
                  <a:lnTo>
                    <a:pt x="203068" y="467"/>
                  </a:lnTo>
                  <a:cubicBezTo>
                    <a:pt x="187981" y="-2276"/>
                    <a:pt x="174265" y="7325"/>
                    <a:pt x="171522" y="22413"/>
                  </a:cubicBezTo>
                  <a:lnTo>
                    <a:pt x="164664" y="57388"/>
                  </a:lnTo>
                  <a:cubicBezTo>
                    <a:pt x="159177" y="55331"/>
                    <a:pt x="153005" y="55331"/>
                    <a:pt x="147519" y="57388"/>
                  </a:cubicBezTo>
                  <a:lnTo>
                    <a:pt x="18588" y="99908"/>
                  </a:lnTo>
                  <a:cubicBezTo>
                    <a:pt x="4186" y="104709"/>
                    <a:pt x="-3357" y="119796"/>
                    <a:pt x="1443" y="134198"/>
                  </a:cubicBezTo>
                  <a:lnTo>
                    <a:pt x="35733" y="240497"/>
                  </a:lnTo>
                  <a:close/>
                </a:path>
              </a:pathLst>
            </a:custGeom>
            <a:solidFill>
              <a:schemeClr val="accent2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73" name="ZoneTexte 172">
            <a:extLst>
              <a:ext uri="{FF2B5EF4-FFF2-40B4-BE49-F238E27FC236}">
                <a16:creationId xmlns:a16="http://schemas.microsoft.com/office/drawing/2014/main" id="{6AAF913C-8C67-D737-7AB3-AFBE79C0AFC5}"/>
              </a:ext>
            </a:extLst>
          </p:cNvPr>
          <p:cNvSpPr txBox="1"/>
          <p:nvPr/>
        </p:nvSpPr>
        <p:spPr>
          <a:xfrm>
            <a:off x="3212549" y="3362921"/>
            <a:ext cx="124713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Environnement</a:t>
            </a:r>
          </a:p>
        </p:txBody>
      </p:sp>
      <p:sp>
        <p:nvSpPr>
          <p:cNvPr id="174" name="ZoneTexte 173">
            <a:extLst>
              <a:ext uri="{FF2B5EF4-FFF2-40B4-BE49-F238E27FC236}">
                <a16:creationId xmlns:a16="http://schemas.microsoft.com/office/drawing/2014/main" id="{136B6A70-0706-AE1C-92B3-884FF2F178A2}"/>
              </a:ext>
            </a:extLst>
          </p:cNvPr>
          <p:cNvSpPr txBox="1"/>
          <p:nvPr/>
        </p:nvSpPr>
        <p:spPr>
          <a:xfrm>
            <a:off x="5420315" y="3362921"/>
            <a:ext cx="135614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Santé / Bien-être</a:t>
            </a:r>
          </a:p>
        </p:txBody>
      </p:sp>
      <p:sp>
        <p:nvSpPr>
          <p:cNvPr id="175" name="ZoneTexte 174">
            <a:extLst>
              <a:ext uri="{FF2B5EF4-FFF2-40B4-BE49-F238E27FC236}">
                <a16:creationId xmlns:a16="http://schemas.microsoft.com/office/drawing/2014/main" id="{65604500-15D4-5BC6-7E98-A4587EE893C8}"/>
              </a:ext>
            </a:extLst>
          </p:cNvPr>
          <p:cNvSpPr txBox="1"/>
          <p:nvPr/>
        </p:nvSpPr>
        <p:spPr>
          <a:xfrm>
            <a:off x="7962125" y="3362921"/>
            <a:ext cx="807914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Durabilité</a:t>
            </a:r>
          </a:p>
        </p:txBody>
      </p:sp>
      <p:sp>
        <p:nvSpPr>
          <p:cNvPr id="176" name="ZoneTexte 175">
            <a:extLst>
              <a:ext uri="{FF2B5EF4-FFF2-40B4-BE49-F238E27FC236}">
                <a16:creationId xmlns:a16="http://schemas.microsoft.com/office/drawing/2014/main" id="{67E0799D-DD3E-E314-2FEC-4910B796C3DB}"/>
              </a:ext>
            </a:extLst>
          </p:cNvPr>
          <p:cNvSpPr txBox="1"/>
          <p:nvPr/>
        </p:nvSpPr>
        <p:spPr>
          <a:xfrm>
            <a:off x="3213352" y="5609824"/>
            <a:ext cx="1245534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Bâtiments verts</a:t>
            </a:r>
          </a:p>
        </p:txBody>
      </p:sp>
      <p:sp>
        <p:nvSpPr>
          <p:cNvPr id="177" name="ZoneTexte 176">
            <a:extLst>
              <a:ext uri="{FF2B5EF4-FFF2-40B4-BE49-F238E27FC236}">
                <a16:creationId xmlns:a16="http://schemas.microsoft.com/office/drawing/2014/main" id="{427C73AB-F37A-9116-5956-9E4A04ADC4E2}"/>
              </a:ext>
            </a:extLst>
          </p:cNvPr>
          <p:cNvSpPr txBox="1"/>
          <p:nvPr/>
        </p:nvSpPr>
        <p:spPr>
          <a:xfrm>
            <a:off x="5774581" y="5609824"/>
            <a:ext cx="647613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Sécurité</a:t>
            </a:r>
          </a:p>
        </p:txBody>
      </p:sp>
      <p:sp>
        <p:nvSpPr>
          <p:cNvPr id="178" name="ZoneTexte 177">
            <a:extLst>
              <a:ext uri="{FF2B5EF4-FFF2-40B4-BE49-F238E27FC236}">
                <a16:creationId xmlns:a16="http://schemas.microsoft.com/office/drawing/2014/main" id="{EF3C237C-3C56-56BF-6AD8-220C1092C572}"/>
              </a:ext>
            </a:extLst>
          </p:cNvPr>
          <p:cNvSpPr txBox="1"/>
          <p:nvPr/>
        </p:nvSpPr>
        <p:spPr>
          <a:xfrm>
            <a:off x="8043078" y="5609824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fr-FR" sz="1400" dirty="0">
                <a:latin typeface="Georgia" panose="02040502050405020303" pitchFamily="18" charset="0"/>
              </a:rPr>
              <a:t>Culturel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F698AB6-3827-093B-3BD0-AFB69F74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962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3179B9-5CAA-2283-116A-3F3D074B73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de la présentation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7F762C71-FF61-A254-AC0E-567DAC2A37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XX novembre 2023</a:t>
            </a:r>
          </a:p>
          <a:p>
            <a:r>
              <a:rPr lang="fr-FR" dirty="0">
                <a:solidFill>
                  <a:schemeClr val="tx1"/>
                </a:solidFill>
              </a:rPr>
              <a:t>Nom du présentateur</a:t>
            </a:r>
          </a:p>
        </p:txBody>
      </p:sp>
    </p:spTree>
    <p:extLst>
      <p:ext uri="{BB962C8B-B14F-4D97-AF65-F5344CB8AC3E}">
        <p14:creationId xmlns:p14="http://schemas.microsoft.com/office/powerpoint/2010/main" val="1205758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F9EA259-A753-B85B-55C2-AAF481811B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655049" y="5331816"/>
            <a:ext cx="2743200" cy="730800"/>
          </a:xfrm>
        </p:spPr>
        <p:txBody>
          <a:bodyPr>
            <a:norm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6561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515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22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54F96F-87D6-6A4F-B703-2B11BF89F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CFB2DA-8063-D957-06F6-4F29970CDA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1D7B440-DFC7-A2E2-4DBC-CF16DF82D1E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66051" y="1973386"/>
            <a:ext cx="2316163" cy="725840"/>
          </a:xfrm>
        </p:spPr>
        <p:txBody>
          <a:bodyPr/>
          <a:lstStyle/>
          <a:p>
            <a:r>
              <a:rPr lang="fr-FR" dirty="0"/>
              <a:t>Titre du chapitre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C887D5-67B1-8D8B-5B1B-0AAA8AF7FE9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88FF85A-89A4-4DBF-CD3F-7DF4E5F080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66051" y="3464019"/>
            <a:ext cx="2316163" cy="725840"/>
          </a:xfrm>
        </p:spPr>
        <p:txBody>
          <a:bodyPr/>
          <a:lstStyle/>
          <a:p>
            <a:r>
              <a:rPr lang="fr-FR" dirty="0"/>
              <a:t>Titre du chapitre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01D874E-D540-F37E-665F-DE844159395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342AF72-A5C4-F626-BD70-8314725806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766051" y="4914679"/>
            <a:ext cx="2316163" cy="725840"/>
          </a:xfrm>
        </p:spPr>
        <p:txBody>
          <a:bodyPr/>
          <a:lstStyle/>
          <a:p>
            <a:r>
              <a:rPr lang="fr-FR" dirty="0"/>
              <a:t>Titre du chapitre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8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C2E2979-2652-9651-C657-1CC01C76A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4425" y="778022"/>
            <a:ext cx="3877718" cy="812530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sommaire</a:t>
            </a:r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904C5586-3509-7ACF-8607-00256679629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244901E-B7E6-FB97-7C5D-CB39F3F9BF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15151" y="1876756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D5A36D81-CB2C-5F74-5038-81F45AB248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0D837E1-00BC-502F-0174-643BF01ACF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915151" y="3445996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DA048894-767A-BCBA-C8AF-0EB8F0EE35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644BA61-74FA-EF4A-2CCE-BC90B065D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15151" y="5015847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17BBD1D9-632F-6292-AF2B-8B022200E7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E116BAE0-EE9D-98CA-AE24-791926A78F8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699626" y="1876756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BD4C7791-3A8D-C09A-E459-57EF254DF6E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F671E7E-6EC6-8724-C47E-A2B08301B62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99626" y="3445996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id="{F0820B2B-1AD5-44F4-8BA3-4EF9EB973F9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8DE47EB7-4D52-EC41-89F7-2A3D5A82CDC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699626" y="5015847"/>
            <a:ext cx="2127600" cy="1087477"/>
          </a:xfrm>
        </p:spPr>
        <p:txBody>
          <a:bodyPr/>
          <a:lstStyle/>
          <a:p>
            <a:r>
              <a:rPr lang="fr-FR" dirty="0"/>
              <a:t>Titre du</a:t>
            </a:r>
            <a:br>
              <a:rPr lang="fr-FR" dirty="0"/>
            </a:br>
            <a:r>
              <a:rPr lang="fr-FR" dirty="0"/>
              <a:t>chapitre</a:t>
            </a:r>
          </a:p>
          <a:p>
            <a:pPr lvl="1"/>
            <a:r>
              <a:rPr lang="fr-FR" dirty="0"/>
              <a:t>P.04</a:t>
            </a:r>
          </a:p>
        </p:txBody>
      </p:sp>
    </p:spTree>
    <p:extLst>
      <p:ext uri="{BB962C8B-B14F-4D97-AF65-F5344CB8AC3E}">
        <p14:creationId xmlns:p14="http://schemas.microsoft.com/office/powerpoint/2010/main" val="238454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DBC1FCE-821F-3C03-7346-1A73D859F5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4E0D653-3B1C-4F87-3FA8-2D940A1EE68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976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59FF0A-DD61-C452-F46E-EC4A9483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422A3E-9422-83DB-0DA6-DD5F9E3CE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 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2"/>
            <a:r>
              <a:rPr lang="fr-FR" dirty="0"/>
              <a:t>pilier 01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02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03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69AB54-8BEB-0A82-D433-6DC8A5B9CC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69E01DB-D840-BD97-A543-F947C98A6B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455FDD-E8CD-6CC6-A32B-FE2370C7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47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59FF0A-DD61-C452-F46E-EC4A9483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422A3E-9422-83DB-0DA6-DD5F9E3CE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. 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</a:t>
            </a:r>
          </a:p>
          <a:p>
            <a:pPr lvl="2"/>
            <a:r>
              <a:rPr lang="fr-FR" dirty="0"/>
              <a:t>pilier 01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02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2"/>
            <a:r>
              <a:rPr lang="fr-FR" dirty="0"/>
              <a:t>pilier 03</a:t>
            </a:r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  <a:p>
            <a:pPr lvl="3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69AB54-8BEB-0A82-D433-6DC8A5B9CC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A899DA-AF87-E1B8-6304-5C62EC927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230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2DEA5F4-C06A-4D08-CDE7-A71EDEEF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4C594E-C4C3-2BF3-F054-5F3E50FFF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D081FC4-0B6D-9AC6-7633-148EFA0E366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tIns="251999">
            <a:normAutofit/>
          </a:bodyPr>
          <a:lstStyle/>
          <a:p>
            <a:r>
              <a:rPr lang="fr-FR" dirty="0"/>
              <a:t>68%</a:t>
            </a:r>
          </a:p>
          <a:p>
            <a:pPr lvl="1"/>
            <a:r>
              <a:rPr lang="fr-FR" dirty="0" err="1"/>
              <a:t>Aquid</a:t>
            </a:r>
            <a:r>
              <a:rPr lang="fr-FR" dirty="0"/>
              <a:t> que </a:t>
            </a:r>
            <a:r>
              <a:rPr lang="fr-FR" dirty="0" err="1"/>
              <a:t>nobis</a:t>
            </a:r>
            <a:r>
              <a:rPr lang="fr-FR" dirty="0"/>
              <a:t> dolent </a:t>
            </a:r>
            <a:r>
              <a:rPr lang="fr-FR" dirty="0" err="1"/>
              <a:t>rerferspe</a:t>
            </a:r>
            <a:r>
              <a:rPr lang="fr-FR" dirty="0"/>
              <a:t> lo.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4D0F495-60F5-D27F-9B84-EB76C73898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Texte à mettre en exergue.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A708A2F-0BAB-0F3C-B000-A6D868E98D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2AB0BEC-F432-D251-027F-B1A02E94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02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32406C-ECEB-685F-7B21-332B6AC34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766AA5-7FC0-3DEF-7F49-ADEBBEB16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</a:t>
            </a:r>
            <a:r>
              <a:rPr lang="fr-FR" dirty="0" err="1"/>
              <a:t>accusantium</a:t>
            </a:r>
            <a:r>
              <a:rPr lang="fr-FR" dirty="0"/>
              <a:t> </a:t>
            </a:r>
            <a:r>
              <a:rPr lang="fr-FR" dirty="0" err="1"/>
              <a:t>doloremque</a:t>
            </a:r>
            <a:r>
              <a:rPr lang="fr-FR" dirty="0"/>
              <a:t> </a:t>
            </a:r>
            <a:r>
              <a:rPr lang="fr-FR" dirty="0" err="1"/>
              <a:t>laudantium</a:t>
            </a:r>
            <a:r>
              <a:rPr lang="fr-FR" dirty="0"/>
              <a:t>, </a:t>
            </a:r>
            <a:r>
              <a:rPr lang="fr-FR" dirty="0" err="1"/>
              <a:t>totam</a:t>
            </a:r>
            <a:r>
              <a:rPr lang="fr-FR" dirty="0"/>
              <a:t> rem </a:t>
            </a:r>
            <a:r>
              <a:rPr lang="fr-FR" dirty="0" err="1"/>
              <a:t>aperiam</a:t>
            </a:r>
            <a:r>
              <a:rPr lang="fr-FR" dirty="0"/>
              <a:t>, </a:t>
            </a:r>
            <a:r>
              <a:rPr lang="fr-FR" dirty="0" err="1"/>
              <a:t>eaque</a:t>
            </a:r>
            <a:r>
              <a:rPr lang="fr-FR" dirty="0"/>
              <a:t> </a:t>
            </a:r>
            <a:r>
              <a:rPr lang="fr-FR" dirty="0" err="1"/>
              <a:t>ipsa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 ab </a:t>
            </a:r>
            <a:r>
              <a:rPr lang="fr-FR" dirty="0" err="1"/>
              <a:t>illo</a:t>
            </a:r>
            <a:r>
              <a:rPr lang="fr-FR" dirty="0"/>
              <a:t> </a:t>
            </a:r>
            <a:r>
              <a:rPr lang="fr-FR" dirty="0" err="1"/>
              <a:t>inventore</a:t>
            </a:r>
            <a:r>
              <a:rPr lang="fr-FR" dirty="0"/>
              <a:t> </a:t>
            </a:r>
            <a:r>
              <a:rPr lang="fr-FR" dirty="0" err="1"/>
              <a:t>veritatis</a:t>
            </a:r>
            <a:r>
              <a:rPr lang="fr-FR" dirty="0"/>
              <a:t> et quasi </a:t>
            </a:r>
            <a:r>
              <a:rPr lang="fr-FR" dirty="0" err="1"/>
              <a:t>architecto</a:t>
            </a:r>
            <a:r>
              <a:rPr lang="fr-FR" dirty="0"/>
              <a:t> </a:t>
            </a:r>
            <a:r>
              <a:rPr lang="fr-FR" dirty="0" err="1"/>
              <a:t>beatae</a:t>
            </a:r>
            <a:r>
              <a:rPr lang="fr-FR" dirty="0"/>
              <a:t> vitae dicta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explicabo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Nemo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ipsam</a:t>
            </a:r>
            <a:r>
              <a:rPr lang="fr-FR" dirty="0"/>
              <a:t> </a:t>
            </a:r>
            <a:r>
              <a:rPr lang="fr-FR" dirty="0" err="1"/>
              <a:t>voluptatem</a:t>
            </a:r>
            <a:r>
              <a:rPr lang="fr-FR" dirty="0"/>
              <a:t> quia </a:t>
            </a:r>
            <a:r>
              <a:rPr lang="fr-FR" dirty="0" err="1"/>
              <a:t>voluptas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aspernatur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odit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quia </a:t>
            </a:r>
            <a:r>
              <a:rPr lang="fr-FR" dirty="0" err="1"/>
              <a:t>consequuntur</a:t>
            </a:r>
            <a:r>
              <a:rPr lang="fr-FR" dirty="0"/>
              <a:t> </a:t>
            </a:r>
            <a:r>
              <a:rPr lang="fr-FR" dirty="0" err="1"/>
              <a:t>magni</a:t>
            </a:r>
            <a:r>
              <a:rPr lang="fr-FR" dirty="0"/>
              <a:t> </a:t>
            </a:r>
            <a:r>
              <a:rPr lang="fr-FR" dirty="0" err="1"/>
              <a:t>dolores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</a:t>
            </a:r>
            <a:r>
              <a:rPr lang="fr-FR" dirty="0" err="1"/>
              <a:t>ratione</a:t>
            </a:r>
            <a:r>
              <a:rPr lang="fr-FR" dirty="0"/>
              <a:t>. Sed ut </a:t>
            </a:r>
            <a:r>
              <a:rPr lang="fr-FR" dirty="0" err="1"/>
              <a:t>perspiciatis</a:t>
            </a:r>
            <a:r>
              <a:rPr lang="fr-FR" dirty="0"/>
              <a:t> </a:t>
            </a:r>
            <a:r>
              <a:rPr lang="fr-FR" dirty="0" err="1"/>
              <a:t>unde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iste</a:t>
            </a:r>
            <a:r>
              <a:rPr lang="fr-FR" dirty="0"/>
              <a:t> </a:t>
            </a:r>
            <a:r>
              <a:rPr lang="fr-FR" dirty="0" err="1"/>
              <a:t>natus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.</a:t>
            </a:r>
          </a:p>
          <a:p>
            <a:r>
              <a:rPr lang="fr-FR" dirty="0"/>
              <a:t>TITRE DU PARAGRAPHE</a:t>
            </a:r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1"/>
            <a:r>
              <a:rPr lang="fr-FR" dirty="0"/>
              <a:t>—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CB6DCC-08DF-211C-DB33-40B43AD4CE4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D9A6B3-FBF1-13BE-6555-A008DC9B0B1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5819" y="1803704"/>
            <a:ext cx="3119006" cy="1681229"/>
          </a:xfrm>
        </p:spPr>
        <p:txBody>
          <a:bodyPr/>
          <a:lstStyle/>
          <a:p>
            <a:r>
              <a:rPr lang="fr-FR" dirty="0"/>
              <a:t>Texte à mettre en exergue. 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endParaRPr lang="fr-FR" dirty="0"/>
          </a:p>
          <a:p>
            <a:r>
              <a:rPr lang="fr-FR" dirty="0"/>
              <a:t>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Excepteur</a:t>
            </a:r>
            <a:r>
              <a:rPr lang="fr-FR" dirty="0"/>
              <a:t> </a:t>
            </a:r>
            <a:r>
              <a:rPr lang="fr-FR" dirty="0" err="1"/>
              <a:t>sint</a:t>
            </a:r>
            <a:r>
              <a:rPr lang="fr-FR" dirty="0"/>
              <a:t> </a:t>
            </a:r>
            <a:r>
              <a:rPr lang="fr-FR" dirty="0" err="1"/>
              <a:t>occaecat</a:t>
            </a:r>
            <a:r>
              <a:rPr lang="fr-FR" dirty="0"/>
              <a:t> </a:t>
            </a:r>
            <a:r>
              <a:rPr lang="fr-FR" dirty="0" err="1"/>
              <a:t>cupidatat</a:t>
            </a:r>
            <a:r>
              <a:rPr lang="fr-FR" dirty="0"/>
              <a:t> non </a:t>
            </a:r>
            <a:r>
              <a:rPr lang="fr-FR" dirty="0" err="1"/>
              <a:t>proident</a:t>
            </a:r>
            <a:r>
              <a:rPr lang="fr-FR" dirty="0"/>
              <a:t>, </a:t>
            </a:r>
            <a:r>
              <a:rPr lang="fr-FR" dirty="0" err="1"/>
              <a:t>sunt</a:t>
            </a:r>
            <a:r>
              <a:rPr lang="fr-FR" dirty="0"/>
              <a:t> in culpa qui officia </a:t>
            </a:r>
            <a:r>
              <a:rPr lang="fr-FR" dirty="0" err="1"/>
              <a:t>deserunt</a:t>
            </a:r>
            <a:r>
              <a:rPr lang="fr-FR" dirty="0"/>
              <a:t> mollit </a:t>
            </a:r>
            <a:r>
              <a:rPr lang="fr-FR" dirty="0" err="1"/>
              <a:t>anim</a:t>
            </a:r>
            <a:r>
              <a:rPr lang="fr-FR" dirty="0"/>
              <a:t> id est </a:t>
            </a:r>
            <a:r>
              <a:rPr lang="fr-FR" dirty="0" err="1"/>
              <a:t>laborum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minima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nostrum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</a:t>
            </a:r>
            <a:r>
              <a:rPr lang="fr-FR" dirty="0" err="1"/>
              <a:t>ullam</a:t>
            </a:r>
            <a:r>
              <a:rPr lang="fr-FR" dirty="0"/>
              <a:t> corporis.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0C4C1B3-F446-BC06-626E-A206D187C6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C1B7291-CB64-DB25-71D4-4AA63CF0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6162-5478-4544-9476-FE524504036C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63473"/>
      </p:ext>
    </p:extLst>
  </p:cSld>
  <p:clrMapOvr>
    <a:masterClrMapping/>
  </p:clrMapOvr>
</p:sld>
</file>

<file path=ppt/theme/theme1.xml><?xml version="1.0" encoding="utf-8"?>
<a:theme xmlns:a="http://schemas.openxmlformats.org/drawingml/2006/main" name="Diapositives de titre">
  <a:themeElements>
    <a:clrScheme name="Groupama Immobilier">
      <a:dk1>
        <a:srgbClr val="104646"/>
      </a:dk1>
      <a:lt1>
        <a:srgbClr val="FFFFFF"/>
      </a:lt1>
      <a:dk2>
        <a:srgbClr val="104646"/>
      </a:dk2>
      <a:lt2>
        <a:srgbClr val="FFFFFF"/>
      </a:lt2>
      <a:accent1>
        <a:srgbClr val="104646"/>
      </a:accent1>
      <a:accent2>
        <a:srgbClr val="06C168"/>
      </a:accent2>
      <a:accent3>
        <a:srgbClr val="B0EDA6"/>
      </a:accent3>
      <a:accent4>
        <a:srgbClr val="104646"/>
      </a:accent4>
      <a:accent5>
        <a:srgbClr val="06C168"/>
      </a:accent5>
      <a:accent6>
        <a:srgbClr val="B0EDA6"/>
      </a:accent6>
      <a:hlink>
        <a:srgbClr val="06C168"/>
      </a:hlink>
      <a:folHlink>
        <a:srgbClr val="06C168"/>
      </a:folHlink>
    </a:clrScheme>
    <a:fontScheme name="Test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oupama Immobilier" id="{D95B2EBD-291B-F848-A9E1-66BBD0700D71}" vid="{82F88A3E-9F16-684B-B2F3-537F74480A2B}"/>
    </a:ext>
  </a:extLst>
</a:theme>
</file>

<file path=ppt/theme/theme2.xml><?xml version="1.0" encoding="utf-8"?>
<a:theme xmlns:a="http://schemas.openxmlformats.org/drawingml/2006/main" name="Sommaires">
  <a:themeElements>
    <a:clrScheme name="Personnalisé 3">
      <a:dk1>
        <a:srgbClr val="104646"/>
      </a:dk1>
      <a:lt1>
        <a:srgbClr val="FFFFFF"/>
      </a:lt1>
      <a:dk2>
        <a:srgbClr val="323232"/>
      </a:dk2>
      <a:lt2>
        <a:srgbClr val="F7F0EA"/>
      </a:lt2>
      <a:accent1>
        <a:srgbClr val="104646"/>
      </a:accent1>
      <a:accent2>
        <a:srgbClr val="06C168"/>
      </a:accent2>
      <a:accent3>
        <a:srgbClr val="B0EDA6"/>
      </a:accent3>
      <a:accent4>
        <a:srgbClr val="F7F0EA"/>
      </a:accent4>
      <a:accent5>
        <a:srgbClr val="323232"/>
      </a:accent5>
      <a:accent6>
        <a:srgbClr val="06C168"/>
      </a:accent6>
      <a:hlink>
        <a:srgbClr val="06C168"/>
      </a:hlink>
      <a:folHlink>
        <a:srgbClr val="06C168"/>
      </a:folHlink>
    </a:clrScheme>
    <a:fontScheme name="Test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oupama Immobilier" id="{D95B2EBD-291B-F848-A9E1-66BBD0700D71}" vid="{82F88A3E-9F16-684B-B2F3-537F74480A2B}"/>
    </a:ext>
  </a:extLst>
</a:theme>
</file>

<file path=ppt/theme/theme3.xml><?xml version="1.0" encoding="utf-8"?>
<a:theme xmlns:a="http://schemas.openxmlformats.org/drawingml/2006/main" name="Titre de section">
  <a:themeElements>
    <a:clrScheme name="Personnalisé 3">
      <a:dk1>
        <a:srgbClr val="104646"/>
      </a:dk1>
      <a:lt1>
        <a:srgbClr val="FFFFFF"/>
      </a:lt1>
      <a:dk2>
        <a:srgbClr val="323232"/>
      </a:dk2>
      <a:lt2>
        <a:srgbClr val="F7F0EA"/>
      </a:lt2>
      <a:accent1>
        <a:srgbClr val="104646"/>
      </a:accent1>
      <a:accent2>
        <a:srgbClr val="06C168"/>
      </a:accent2>
      <a:accent3>
        <a:srgbClr val="B0EDA6"/>
      </a:accent3>
      <a:accent4>
        <a:srgbClr val="F7F0EA"/>
      </a:accent4>
      <a:accent5>
        <a:srgbClr val="323232"/>
      </a:accent5>
      <a:accent6>
        <a:srgbClr val="06C168"/>
      </a:accent6>
      <a:hlink>
        <a:srgbClr val="06C168"/>
      </a:hlink>
      <a:folHlink>
        <a:srgbClr val="06C168"/>
      </a:folHlink>
    </a:clrScheme>
    <a:fontScheme name="Test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oupama Immobilier" id="{D95B2EBD-291B-F848-A9E1-66BBD0700D71}" vid="{82F88A3E-9F16-684B-B2F3-537F74480A2B}"/>
    </a:ext>
  </a:extLst>
</a:theme>
</file>

<file path=ppt/theme/theme4.xml><?xml version="1.0" encoding="utf-8"?>
<a:theme xmlns:a="http://schemas.openxmlformats.org/drawingml/2006/main" name="Titre et contenu">
  <a:themeElements>
    <a:clrScheme name="Personnalisé 3">
      <a:dk1>
        <a:srgbClr val="104646"/>
      </a:dk1>
      <a:lt1>
        <a:srgbClr val="FFFFFF"/>
      </a:lt1>
      <a:dk2>
        <a:srgbClr val="323232"/>
      </a:dk2>
      <a:lt2>
        <a:srgbClr val="F7F0EA"/>
      </a:lt2>
      <a:accent1>
        <a:srgbClr val="104646"/>
      </a:accent1>
      <a:accent2>
        <a:srgbClr val="06C168"/>
      </a:accent2>
      <a:accent3>
        <a:srgbClr val="B0EDA6"/>
      </a:accent3>
      <a:accent4>
        <a:srgbClr val="F7F0EA"/>
      </a:accent4>
      <a:accent5>
        <a:srgbClr val="323232"/>
      </a:accent5>
      <a:accent6>
        <a:srgbClr val="06C168"/>
      </a:accent6>
      <a:hlink>
        <a:srgbClr val="06C168"/>
      </a:hlink>
      <a:folHlink>
        <a:srgbClr val="06C168"/>
      </a:folHlink>
    </a:clrScheme>
    <a:fontScheme name="Test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oupama Immobilier" id="{D95B2EBD-291B-F848-A9E1-66BBD0700D71}" vid="{82F88A3E-9F16-684B-B2F3-537F74480A2B}"/>
    </a:ext>
  </a:extLst>
</a:theme>
</file>

<file path=ppt/theme/theme5.xml><?xml version="1.0" encoding="utf-8"?>
<a:theme xmlns:a="http://schemas.openxmlformats.org/drawingml/2006/main" name="Merci !">
  <a:themeElements>
    <a:clrScheme name="Personnalisé 3">
      <a:dk1>
        <a:srgbClr val="104646"/>
      </a:dk1>
      <a:lt1>
        <a:srgbClr val="FFFFFF"/>
      </a:lt1>
      <a:dk2>
        <a:srgbClr val="323232"/>
      </a:dk2>
      <a:lt2>
        <a:srgbClr val="F7F0EA"/>
      </a:lt2>
      <a:accent1>
        <a:srgbClr val="104646"/>
      </a:accent1>
      <a:accent2>
        <a:srgbClr val="06C168"/>
      </a:accent2>
      <a:accent3>
        <a:srgbClr val="B0EDA6"/>
      </a:accent3>
      <a:accent4>
        <a:srgbClr val="F7F0EA"/>
      </a:accent4>
      <a:accent5>
        <a:srgbClr val="323232"/>
      </a:accent5>
      <a:accent6>
        <a:srgbClr val="06C168"/>
      </a:accent6>
      <a:hlink>
        <a:srgbClr val="06C168"/>
      </a:hlink>
      <a:folHlink>
        <a:srgbClr val="06C168"/>
      </a:folHlink>
    </a:clrScheme>
    <a:fontScheme name="Test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oupama Immobilier" id="{D95B2EBD-291B-F848-A9E1-66BBD0700D71}" vid="{82F88A3E-9F16-684B-B2F3-537F74480A2B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84E9654083E41A6406A9B02F3728C" ma:contentTypeVersion="13" ma:contentTypeDescription="Crée un document." ma:contentTypeScope="" ma:versionID="d6e0cdc3e64b5e4a64056620a4c1e79a">
  <xsd:schema xmlns:xsd="http://www.w3.org/2001/XMLSchema" xmlns:xs="http://www.w3.org/2001/XMLSchema" xmlns:p="http://schemas.microsoft.com/office/2006/metadata/properties" xmlns:ns2="c756e844-8713-42fb-9be3-be05545d8e70" xmlns:ns3="d0db0e18-7841-4582-9bbc-4cc15db94510" targetNamespace="http://schemas.microsoft.com/office/2006/metadata/properties" ma:root="true" ma:fieldsID="34bb31aa3bd558934b7cd8820eba6053" ns2:_="" ns3:_="">
    <xsd:import namespace="c756e844-8713-42fb-9be3-be05545d8e70"/>
    <xsd:import namespace="d0db0e18-7841-4582-9bbc-4cc15db945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6e844-8713-42fb-9be3-be05545d8e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6ecadab-1f61-4b8d-95ea-825bb4aab43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db0e18-7841-4582-9bbc-4cc15db9451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6b3c24a7-1721-405c-911c-f687d483d383}" ma:internalName="TaxCatchAll" ma:showField="CatchAllData" ma:web="d0db0e18-7841-4582-9bbc-4cc15db945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B7207-F757-44A5-B334-5812D57EB2AA}"/>
</file>

<file path=customXml/itemProps2.xml><?xml version="1.0" encoding="utf-8"?>
<ds:datastoreItem xmlns:ds="http://schemas.openxmlformats.org/officeDocument/2006/customXml" ds:itemID="{AE70A1B2-009B-439A-97DA-0459517998C5}"/>
</file>

<file path=docProps/app.xml><?xml version="1.0" encoding="utf-8"?>
<Properties xmlns="http://schemas.openxmlformats.org/officeDocument/2006/extended-properties" xmlns:vt="http://schemas.openxmlformats.org/officeDocument/2006/docPropsVTypes">
  <Template>Groupama Immobilier</Template>
  <TotalTime>1332</TotalTime>
  <Words>2114</Words>
  <Application>Microsoft Macintosh PowerPoint</Application>
  <PresentationFormat>Grand écran</PresentationFormat>
  <Paragraphs>207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22</vt:i4>
      </vt:variant>
    </vt:vector>
  </HeadingPairs>
  <TitlesOfParts>
    <vt:vector size="32" baseType="lpstr">
      <vt:lpstr>Arial</vt:lpstr>
      <vt:lpstr>Calibri</vt:lpstr>
      <vt:lpstr>Georgia</vt:lpstr>
      <vt:lpstr>Police système Courant</vt:lpstr>
      <vt:lpstr>Verdana</vt:lpstr>
      <vt:lpstr>Diapositives de titre</vt:lpstr>
      <vt:lpstr>Sommaires</vt:lpstr>
      <vt:lpstr>Titre de section</vt:lpstr>
      <vt:lpstr>Titre et contenu</vt:lpstr>
      <vt:lpstr>Merci !</vt:lpstr>
      <vt:lpstr>Titre de la présentation</vt:lpstr>
      <vt:lpstr>Titre de la présentation</vt:lpstr>
      <vt:lpstr>Titre du sommaire</vt:lpstr>
      <vt:lpstr>Titre du sommaire</vt:lpstr>
      <vt:lpstr>Titre du chapitre</vt:lpstr>
      <vt:lpstr>Titre diapositive</vt:lpstr>
      <vt:lpstr>Titre diapositive</vt:lpstr>
      <vt:lpstr>Titre diapositive</vt:lpstr>
      <vt:lpstr>Titre diapositive</vt:lpstr>
      <vt:lpstr>Titre diapositive</vt:lpstr>
      <vt:lpstr>Titre diapositive</vt:lpstr>
      <vt:lpstr>Titre diapositive</vt:lpstr>
      <vt:lpstr>Présentation PowerPoint</vt:lpstr>
      <vt:lpstr>Titre diapositive</vt:lpstr>
      <vt:lpstr>Titre diapositive</vt:lpstr>
      <vt:lpstr>Titre diapositive</vt:lpstr>
      <vt:lpstr>Titre diapositive</vt:lpstr>
      <vt:lpstr>Titre diapositive</vt:lpstr>
      <vt:lpstr>Picto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Baptiste Delval</dc:creator>
  <cp:keywords/>
  <dc:description/>
  <cp:lastModifiedBy>Baptiste Delval</cp:lastModifiedBy>
  <cp:revision>113</cp:revision>
  <dcterms:created xsi:type="dcterms:W3CDTF">2023-11-29T13:09:23Z</dcterms:created>
  <dcterms:modified xsi:type="dcterms:W3CDTF">2024-01-25T09:05:34Z</dcterms:modified>
  <cp:category/>
</cp:coreProperties>
</file>